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1" r:id="rId6"/>
  </p:sldMasterIdLst>
  <p:notesMasterIdLst>
    <p:notesMasterId r:id="rId21"/>
  </p:notesMasterIdLst>
  <p:handoutMasterIdLst>
    <p:handoutMasterId r:id="rId22"/>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2D6AADF-C797-4036-AC36-41E1295684CA}"/>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20CCA57E-867B-44C5-944F-B52284E73F7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4D46B8B7-4336-4E1F-B1F9-9804E5BEDB8C}"/>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FEB94700-142B-4A65-A471-48C6E17779A1}"/>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07A43A-3B11-404E-8458-101F73925E2E}" type="slidenum">
              <a:t>‹N°›</a:t>
            </a:fld>
            <a:endParaRPr lang="fr-FR" sz="1400" b="0" i="0" u="none" strike="noStrike" kern="1200" cap="none" spc="0" baseline="0" dirty="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6857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4DD21EB-C56D-4EFD-8C8A-883C6C64D4B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BFD7F66C-7B5E-494E-99FD-779B025AA5BA}"/>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6F227B39-CAD8-461A-8290-9E8D2FBBEC2F}"/>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F911C68-3167-4E31-87BA-3C3F64737B7A}"/>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FCB84CE4-3694-421E-AEA1-A9CE723CE361}"/>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B3B7A231-A90A-47A9-8D42-189AB621FD9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B36E017D-D909-41BD-A749-56E92F2CD977}" type="slidenum">
              <a:t>‹N°›</a:t>
            </a:fld>
            <a:endParaRPr lang="fr-FR" dirty="0"/>
          </a:p>
        </p:txBody>
      </p:sp>
    </p:spTree>
    <p:extLst>
      <p:ext uri="{BB962C8B-B14F-4D97-AF65-F5344CB8AC3E}">
        <p14:creationId xmlns:p14="http://schemas.microsoft.com/office/powerpoint/2010/main" val="157686333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15548F1-273C-4166-B31B-76574237D78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89BEFA-A856-45DE-9619-19A221CC16CD}"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E01664-9960-4717-9F01-48846AE6D1E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9C754D-6A8B-4841-B73A-783C223D824F}"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FAD6261-AAB1-4F33-8A60-8DF4B154158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9F860B-4045-45CF-B5E1-B44B89ED93A9}"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E2C7D7E-1D70-4CBD-93B2-F6AC6EB0DC6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B76FB47-6C27-4B25-8ACC-13DBD22F7E2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57256E1-373B-464C-AE5C-84F2859C96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180C4D-C1C0-45BA-AFAF-4B7F023125B5}"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D9C3125-1ABC-4B8E-9A9D-BAA9B483D6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5061894-E9E3-4B30-B1E5-751C39915B7F}"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52D9EBA-638D-48FA-B670-EF553C02746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70EC0-A9E5-49E5-AECE-FAE4AF081E51}"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FEF2182-1C0F-41C7-B854-63ADB310339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8C12199-23CD-464D-91EE-EF47A167107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433C832-2DEF-417A-A219-1D7692A6145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3881ED-0FA7-458B-B0B6-5DD6C654ED2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2C22283-C099-479F-AD5E-F956D7F686F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AD8B6-87F2-497C-B8B3-F56E297289D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9E9EB3E-647A-4D4F-AF67-05C76213870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E0B74D-A88A-478B-912B-07D5F862A845}"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96A48B4-60B7-493E-BF6E-C358B3A6BB3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0BD9D7B-3FE5-4290-9849-27FCD51E5B4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4CA07A8-3E19-4EF6-90BA-8D7EB5BFAC0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ED32A90-0BB8-47D9-BAC3-567A3B5C7D0B}"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EA06DE3-0C42-42A5-8DB4-4BCBBCA687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F0AEF7-E159-46B2-B0BE-8A0B190DAFC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92BB09F-98A8-4EE7-8826-2E22E811E1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5A46A1-801B-4F32-B0E0-D02900639FA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8BCD6D4-A29A-448B-B63E-E932C2A4E6B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030E651-09F1-4725-ADA3-F63F1A68D994}"/>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0213AF1-AE7C-4F21-8973-215E24C896C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586CC-260C-4F5E-B94B-A5B17A18385F}"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94CDE4A-9F9D-4BA4-91C2-6E962AB10C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DF59C7-6A1A-4CB4-8601-A9A2004AF001}"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EF47853-6D09-4E5A-B57E-BB1981B544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A2131E-CDC6-4C92-9F86-39B3ADD51785}"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1C1117E-4E49-4952-9155-96AB5EBC271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10835DA-94F1-472B-8091-E34E57BE054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E0BEDF-3B2E-4334-966B-F7A5C6C0DC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44ABBB0-9C2E-4A1A-A810-FE6F2FF5AEB2}"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8D31AB-846C-4DCA-BCAC-AC1AAC51836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F8C4BD6-A9A0-4482-A48F-589F0BB93DC5}"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A45C19C-04AA-4ED4-ACB1-881A5AC0547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05BB90-EE43-4345-8695-3892C229FCC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89C2734-71B0-4A68-8682-7BE56C5D640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87D8323-A566-4285-BD87-C7FE44D71F6B}"/>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52E4E63-8A07-47E9-9868-367E81DE1D2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D136CCF-1E61-4EF3-ABC5-8502D09836D9}"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9F33C61-8BE4-4944-8737-9283E59D0E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C93427-F1F9-4299-A65C-04631BF23630}"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169CF36-7BED-4961-BC6D-632AD4E430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CA046B-7F6D-4C7F-90C8-213ACC0A0F61}"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C6713C2-0987-44D7-A4A1-B6775C77B8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6E5227-F94E-44FB-8E0B-F9009B1DC7B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DD153BA-9F93-4AE1-A12F-5A790BF7DA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4ECFA3-1A3F-4468-8928-92D289F80F0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386BCAD-1D4E-4382-B451-062C9413D6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A94F72-9B0F-4425-A821-2ECD98EA911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BD65B76-AB76-4B74-9EEB-BA503FF654E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09BCC8-05F8-4105-A4FF-A7978CBF06A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4DC7B2-B4B4-4C5C-A1B0-C71C05C7750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9058F39-176C-4F0B-929A-EC4C3A5F93A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03C7B57-D956-4005-8990-52250FD595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E0B5FB-B120-4629-A46D-C69AADD06F3A}"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8958D6E-4129-42B6-89BD-153643DCEFE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DB6DD6-0941-4A65-BBA9-01D29CA03D3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6282161-6C2E-4470-8CCB-134DD4AF361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D7C3111-1DC6-429D-8EED-1C395F40332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9E937BB-4AB8-4A86-BF34-4CBE176998A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AC8EFB5-AD90-4C71-BD50-E97A49A34A8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9A18CB6-526F-42DB-AFE7-6AF7FB4EE7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15E82B-0F51-42D3-87CA-81FFD0E9162F}"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B2A4ACF-DFD9-4E51-BCCD-039114F84F5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1F3BD-B3B0-4C88-9150-60712445C0E6}"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26967E-2D21-4F5B-AAC9-EDD6BE1A5FC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DCF69E-2D81-47D9-A2AA-E20DF4399AB9}"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269CE6C-AAB9-4309-967F-23928126A9B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4F25B34-97E4-4A76-855F-6B742B201AB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97C8EEC-EF74-4C42-9BA5-2D01E552B2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0EF570-9497-45CD-AD15-9C8FFE760CBD}"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5C04758-55C7-4FFD-862E-B10FED054ED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E76879-B00A-4C90-8116-2E3E97784681}"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A52AD4-7FCE-41B0-9A38-A88D5845634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A47018-3C55-47E3-8210-8CA33B7F88FF}"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C144A3C-F53A-40C6-AD03-C42343CEFC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77C7900-38C0-4376-A089-5A149CB8711C}"/>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6C10D75-6EA8-4EDA-9773-F66C6A17DBD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ABEA90-C79E-45A5-9056-B1B1E9BE07D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6587408-CAD5-4BD7-8D7B-C7F5504C2C2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CD17-D124-4E09-9B69-977D334886C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2A874B3-CF0B-4283-9CC8-3F6BED3D47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6B2B10C-5F2D-41AA-9136-6D07A2C6AA8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6C96613-A8C4-479A-95AB-48FBDBE730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765114-8769-4E86-B500-0A2691C94C9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259B26E-4313-4C5C-9639-6CA23B945B6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97F17B-0009-4864-9E90-3FD662A240F5}"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2F6655-8C22-4F53-8AC1-57C2D2A701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4678DF-4C6A-4A58-9207-DB2F866BE22A}"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04CE29-CCE8-4D3B-AE5F-2A69DE6DAB2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1B90C6-83FC-46EB-B48C-209FC5814257}"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37C4E-A90E-4319-8184-68622B34A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310C29-563F-446F-918C-19659A17DA2F}"/>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454C163-6F88-4156-8E09-0ABB2E821A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9B06BF-5512-4598-B27E-474E9128D63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6CAEF84-2CF0-4A02-8A71-1DA719F2FA8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22BA41-C62C-4A16-9856-2208EAB7899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7492A44-2138-42DD-B732-306EA11B66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269317-BA78-430F-A484-FE718952CD00}"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EA4E6-1C0F-45A5-B760-9157AA719B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9E8F612-6A1E-440B-923D-18F65642EE0C}"/>
              </a:ext>
            </a:extLst>
          </p:cNvPr>
          <p:cNvSpPr txBox="1">
            <a:spLocks noGrp="1"/>
          </p:cNvSpPr>
          <p:nvPr>
            <p:ph type="body" sz="quarter" idx="1"/>
          </p:nvPr>
        </p:nvSpPr>
        <p:spPr/>
        <p:txBody>
          <a:bodyPr/>
          <a:lstStyle/>
          <a:p>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5241-0565-43F1-8E79-DC7EE091DFE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0B281E2C-91C4-47E2-AB8C-7CA7D72D813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AC5E1D96-D8F8-43A1-91A3-F43E8924E12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8A9243CC-F490-4D19-8A59-6CD6921C3D95}"/>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70532FF-C9C2-40D4-9D53-D965D382FE72}"/>
              </a:ext>
            </a:extLst>
          </p:cNvPr>
          <p:cNvSpPr txBox="1">
            <a:spLocks noGrp="1"/>
          </p:cNvSpPr>
          <p:nvPr>
            <p:ph type="sldNum" sz="quarter" idx="8"/>
          </p:nvPr>
        </p:nvSpPr>
        <p:spPr/>
        <p:txBody>
          <a:bodyPr/>
          <a:lstStyle>
            <a:lvl1pPr>
              <a:defRPr/>
            </a:lvl1pPr>
          </a:lstStyle>
          <a:p>
            <a:pPr lvl="0"/>
            <a:fld id="{E9CC4052-4B8D-4F89-988F-E42BD5D8C08E}" type="slidenum">
              <a:t>‹N°›</a:t>
            </a:fld>
            <a:endParaRPr lang="it-IT"/>
          </a:p>
        </p:txBody>
      </p:sp>
    </p:spTree>
    <p:extLst>
      <p:ext uri="{BB962C8B-B14F-4D97-AF65-F5344CB8AC3E}">
        <p14:creationId xmlns:p14="http://schemas.microsoft.com/office/powerpoint/2010/main" val="188619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47A5-D3CC-48D6-B4B8-A085D60875FB}"/>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83B2CF47-0E0D-4BDF-95D7-4AF930E5E4A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9077A657-0605-440E-B53A-6DD751CAF1A8}"/>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58C77A3-BA4A-49AE-AFC6-F6290B0406B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FA2E922B-7F68-43A9-B2D2-0C92D021268C}"/>
              </a:ext>
            </a:extLst>
          </p:cNvPr>
          <p:cNvSpPr txBox="1">
            <a:spLocks noGrp="1"/>
          </p:cNvSpPr>
          <p:nvPr>
            <p:ph type="sldNum" sz="quarter" idx="8"/>
          </p:nvPr>
        </p:nvSpPr>
        <p:spPr/>
        <p:txBody>
          <a:bodyPr/>
          <a:lstStyle>
            <a:lvl1pPr>
              <a:defRPr/>
            </a:lvl1pPr>
          </a:lstStyle>
          <a:p>
            <a:pPr lvl="0"/>
            <a:fld id="{415BBA85-7F04-4CD4-964B-51E2068F1D6A}" type="slidenum">
              <a:t>‹N°›</a:t>
            </a:fld>
            <a:endParaRPr lang="it-IT"/>
          </a:p>
        </p:txBody>
      </p:sp>
    </p:spTree>
    <p:extLst>
      <p:ext uri="{BB962C8B-B14F-4D97-AF65-F5344CB8AC3E}">
        <p14:creationId xmlns:p14="http://schemas.microsoft.com/office/powerpoint/2010/main" val="346592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B9C94-771A-4F3C-8216-CCBACBDB57C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E424C03A-DFD5-4432-ACDF-96AD32712645}"/>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19137D35-F587-4BDB-A646-D8EA3362EE1E}"/>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0A3C5669-99D2-4DB9-A4A2-25B331DE787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2679FEF-5669-4EA7-81E4-BA6A02EC05DF}"/>
              </a:ext>
            </a:extLst>
          </p:cNvPr>
          <p:cNvSpPr txBox="1">
            <a:spLocks noGrp="1"/>
          </p:cNvSpPr>
          <p:nvPr>
            <p:ph type="sldNum" sz="quarter" idx="8"/>
          </p:nvPr>
        </p:nvSpPr>
        <p:spPr/>
        <p:txBody>
          <a:bodyPr/>
          <a:lstStyle>
            <a:lvl1pPr>
              <a:defRPr/>
            </a:lvl1pPr>
          </a:lstStyle>
          <a:p>
            <a:pPr lvl="0"/>
            <a:fld id="{9CF6A3F8-05C8-423E-BD79-6FCC98650432}" type="slidenum">
              <a:t>‹N°›</a:t>
            </a:fld>
            <a:endParaRPr lang="it-IT"/>
          </a:p>
        </p:txBody>
      </p:sp>
    </p:spTree>
    <p:extLst>
      <p:ext uri="{BB962C8B-B14F-4D97-AF65-F5344CB8AC3E}">
        <p14:creationId xmlns:p14="http://schemas.microsoft.com/office/powerpoint/2010/main" val="1706219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2AD0ED9-6B91-4C41-AC2C-7B5EC4FC7D81}"/>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415D2F-4F09-4B90-9F51-280F9A10B9CF}"/>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57EBE20E-4FF5-490C-8A0F-F0BE9963D314}"/>
              </a:ext>
            </a:extLst>
          </p:cNvPr>
          <p:cNvSpPr txBox="1">
            <a:spLocks noGrp="1"/>
          </p:cNvSpPr>
          <p:nvPr>
            <p:ph type="sldNum" sz="quarter" idx="8"/>
          </p:nvPr>
        </p:nvSpPr>
        <p:spPr/>
        <p:txBody>
          <a:bodyPr/>
          <a:lstStyle>
            <a:lvl1pPr>
              <a:defRPr/>
            </a:lvl1pPr>
          </a:lstStyle>
          <a:p>
            <a:pPr lvl="0"/>
            <a:fld id="{39EBDD06-9F1B-4A7F-A6DE-F4E322B60005}" type="slidenum">
              <a:t>‹N°›</a:t>
            </a:fld>
            <a:endParaRPr lang="it-IT"/>
          </a:p>
        </p:txBody>
      </p:sp>
      <p:sp>
        <p:nvSpPr>
          <p:cNvPr id="5" name="Titolo 4">
            <a:extLst>
              <a:ext uri="{FF2B5EF4-FFF2-40B4-BE49-F238E27FC236}">
                <a16:creationId xmlns:a16="http://schemas.microsoft.com/office/drawing/2014/main" id="{08712B8A-889F-47FD-8962-88F5E285889B}"/>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5879141-9B3F-43F5-9AFA-E63BD6BCBDDB}"/>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515908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420E-D737-4229-975A-6479543AE37B}"/>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36E69306-053E-4E0A-8670-FF5C258480A0}"/>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975571D8-0BBF-4AFA-8BFD-F4C4DD83AF57}"/>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F0857C0F-9A34-45A5-B4F4-9F28BDAD390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C1C4D3C-7F25-4B72-8332-8F20985A2D31}"/>
              </a:ext>
            </a:extLst>
          </p:cNvPr>
          <p:cNvSpPr txBox="1">
            <a:spLocks noGrp="1"/>
          </p:cNvSpPr>
          <p:nvPr>
            <p:ph type="sldNum" sz="quarter" idx="8"/>
          </p:nvPr>
        </p:nvSpPr>
        <p:spPr/>
        <p:txBody>
          <a:bodyPr/>
          <a:lstStyle>
            <a:lvl1pPr>
              <a:defRPr/>
            </a:lvl1pPr>
          </a:lstStyle>
          <a:p>
            <a:pPr lvl="0"/>
            <a:fld id="{61DF0799-06F4-4326-9861-DB686DC3EEA3}" type="slidenum">
              <a:t>‹N°›</a:t>
            </a:fld>
            <a:endParaRPr lang="it-IT"/>
          </a:p>
        </p:txBody>
      </p:sp>
    </p:spTree>
    <p:extLst>
      <p:ext uri="{BB962C8B-B14F-4D97-AF65-F5344CB8AC3E}">
        <p14:creationId xmlns:p14="http://schemas.microsoft.com/office/powerpoint/2010/main" val="236541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FADA-619B-4DBB-B581-4F2BF6481534}"/>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9E26524-2C90-4248-8B9E-655F1B96193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FA68248-ED8C-46D5-9538-84010742F19D}"/>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D75A80C8-4EF5-4F03-8F05-8F29F96B0428}"/>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673A746-DCF5-4CB7-AE39-624FA8769E15}"/>
              </a:ext>
            </a:extLst>
          </p:cNvPr>
          <p:cNvSpPr txBox="1">
            <a:spLocks noGrp="1"/>
          </p:cNvSpPr>
          <p:nvPr>
            <p:ph type="sldNum" sz="quarter" idx="8"/>
          </p:nvPr>
        </p:nvSpPr>
        <p:spPr/>
        <p:txBody>
          <a:bodyPr/>
          <a:lstStyle>
            <a:lvl1pPr>
              <a:defRPr/>
            </a:lvl1pPr>
          </a:lstStyle>
          <a:p>
            <a:pPr lvl="0"/>
            <a:fld id="{779F281B-3AA7-45BC-96CF-DF536F28A9AB}" type="slidenum">
              <a:t>‹N°›</a:t>
            </a:fld>
            <a:endParaRPr lang="it-IT"/>
          </a:p>
        </p:txBody>
      </p:sp>
    </p:spTree>
    <p:extLst>
      <p:ext uri="{BB962C8B-B14F-4D97-AF65-F5344CB8AC3E}">
        <p14:creationId xmlns:p14="http://schemas.microsoft.com/office/powerpoint/2010/main" val="376348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D559-892E-41B5-BBF9-7B4AD0A82B75}"/>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7390BBB5-ED6D-47EE-B4AC-851CD475A16D}"/>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61739007-68AB-42B1-BA65-B6D8BEEFF8BA}"/>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2D2932-3A2C-4501-8746-EC90CF6C274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5FE45C03-C36A-4C0F-A493-F99AADFCE261}"/>
              </a:ext>
            </a:extLst>
          </p:cNvPr>
          <p:cNvSpPr txBox="1">
            <a:spLocks noGrp="1"/>
          </p:cNvSpPr>
          <p:nvPr>
            <p:ph type="sldNum" sz="quarter" idx="8"/>
          </p:nvPr>
        </p:nvSpPr>
        <p:spPr/>
        <p:txBody>
          <a:bodyPr/>
          <a:lstStyle>
            <a:lvl1pPr>
              <a:defRPr/>
            </a:lvl1pPr>
          </a:lstStyle>
          <a:p>
            <a:pPr lvl="0"/>
            <a:fld id="{5F822401-52E6-4E32-A8E1-507BFBDD0D83}" type="slidenum">
              <a:t>‹N°›</a:t>
            </a:fld>
            <a:endParaRPr lang="it-IT"/>
          </a:p>
        </p:txBody>
      </p:sp>
    </p:spTree>
    <p:extLst>
      <p:ext uri="{BB962C8B-B14F-4D97-AF65-F5344CB8AC3E}">
        <p14:creationId xmlns:p14="http://schemas.microsoft.com/office/powerpoint/2010/main" val="233175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298D-AC36-48B7-8193-7439CB34CC10}"/>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9080495C-D3C8-4D3F-BCD5-418260AA9768}"/>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DC9413B3-0A13-4BCA-9160-1601E04BD544}"/>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5F4FBB7E-884A-47ED-9E40-A103F323C2A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12C40661-89D0-4337-A405-1975199DF3F8}"/>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CD69A8B8-CE66-4333-B69F-7677FB03B0DA}"/>
              </a:ext>
            </a:extLst>
          </p:cNvPr>
          <p:cNvSpPr txBox="1">
            <a:spLocks noGrp="1"/>
          </p:cNvSpPr>
          <p:nvPr>
            <p:ph type="sldNum" sz="quarter" idx="8"/>
          </p:nvPr>
        </p:nvSpPr>
        <p:spPr/>
        <p:txBody>
          <a:bodyPr/>
          <a:lstStyle>
            <a:lvl1pPr>
              <a:defRPr/>
            </a:lvl1pPr>
          </a:lstStyle>
          <a:p>
            <a:pPr lvl="0"/>
            <a:fld id="{813E3227-07FC-4AF5-B21B-FF95AF6CFC29}" type="slidenum">
              <a:t>‹N°›</a:t>
            </a:fld>
            <a:endParaRPr lang="it-IT"/>
          </a:p>
        </p:txBody>
      </p:sp>
    </p:spTree>
    <p:extLst>
      <p:ext uri="{BB962C8B-B14F-4D97-AF65-F5344CB8AC3E}">
        <p14:creationId xmlns:p14="http://schemas.microsoft.com/office/powerpoint/2010/main" val="171411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9A76-A34D-479D-AEFB-A7478FB49FF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B550ED73-62D4-4A93-832B-5CBB49E44A36}"/>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2E899738-0D0F-4E73-8E37-F1895F6727F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D76A7466-4E1E-48FF-BD41-1C6CB977A572}"/>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DF8BD1BD-AC21-4B37-804A-55CA395E4CA4}"/>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28B56B97-7C1D-45C8-9E89-BF48042E962B}"/>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4BFF77BB-B3D3-4E90-AEEF-923570338155}"/>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54E78174-7267-4737-9BBF-D89362DCDFF4}"/>
              </a:ext>
            </a:extLst>
          </p:cNvPr>
          <p:cNvSpPr txBox="1">
            <a:spLocks noGrp="1"/>
          </p:cNvSpPr>
          <p:nvPr>
            <p:ph type="sldNum" sz="quarter" idx="8"/>
          </p:nvPr>
        </p:nvSpPr>
        <p:spPr/>
        <p:txBody>
          <a:bodyPr/>
          <a:lstStyle>
            <a:lvl1pPr>
              <a:defRPr/>
            </a:lvl1pPr>
          </a:lstStyle>
          <a:p>
            <a:pPr lvl="0"/>
            <a:fld id="{1FDEAFC3-E287-4AD0-94C8-6D00255767E9}" type="slidenum">
              <a:t>‹N°›</a:t>
            </a:fld>
            <a:endParaRPr lang="it-IT"/>
          </a:p>
        </p:txBody>
      </p:sp>
    </p:spTree>
    <p:extLst>
      <p:ext uri="{BB962C8B-B14F-4D97-AF65-F5344CB8AC3E}">
        <p14:creationId xmlns:p14="http://schemas.microsoft.com/office/powerpoint/2010/main" val="3123481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AA69-352C-4691-82FF-96236F235FDD}"/>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12C6AA7-19D6-42DF-A75F-B29BCA25104E}"/>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C21B9527-ECAD-4B86-802A-4444A5FA677F}"/>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E5FE19A7-80F3-421C-865D-FB250A246E70}"/>
              </a:ext>
            </a:extLst>
          </p:cNvPr>
          <p:cNvSpPr txBox="1">
            <a:spLocks noGrp="1"/>
          </p:cNvSpPr>
          <p:nvPr>
            <p:ph type="sldNum" sz="quarter" idx="8"/>
          </p:nvPr>
        </p:nvSpPr>
        <p:spPr/>
        <p:txBody>
          <a:bodyPr/>
          <a:lstStyle>
            <a:lvl1pPr>
              <a:defRPr/>
            </a:lvl1pPr>
          </a:lstStyle>
          <a:p>
            <a:pPr lvl="0"/>
            <a:fld id="{F6D887F8-DE92-4F38-8610-425D34B90A6E}" type="slidenum">
              <a:t>‹N°›</a:t>
            </a:fld>
            <a:endParaRPr lang="it-IT"/>
          </a:p>
        </p:txBody>
      </p:sp>
    </p:spTree>
    <p:extLst>
      <p:ext uri="{BB962C8B-B14F-4D97-AF65-F5344CB8AC3E}">
        <p14:creationId xmlns:p14="http://schemas.microsoft.com/office/powerpoint/2010/main" val="55145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0B535-1162-44EB-807D-F51742AAD746}"/>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5BBE483F-D86D-433F-819B-E0DC4117EA4B}"/>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6B768EEE-A1A4-4E1E-A3FA-5F7A1E1EBC21}"/>
              </a:ext>
            </a:extLst>
          </p:cNvPr>
          <p:cNvSpPr txBox="1">
            <a:spLocks noGrp="1"/>
          </p:cNvSpPr>
          <p:nvPr>
            <p:ph type="sldNum" sz="quarter" idx="8"/>
          </p:nvPr>
        </p:nvSpPr>
        <p:spPr/>
        <p:txBody>
          <a:bodyPr/>
          <a:lstStyle>
            <a:lvl1pPr>
              <a:defRPr/>
            </a:lvl1pPr>
          </a:lstStyle>
          <a:p>
            <a:pPr lvl="0"/>
            <a:fld id="{BF750EE6-FA87-4671-9911-0B7BDE0D5292}" type="slidenum">
              <a:t>‹N°›</a:t>
            </a:fld>
            <a:endParaRPr lang="it-IT"/>
          </a:p>
        </p:txBody>
      </p:sp>
    </p:spTree>
    <p:extLst>
      <p:ext uri="{BB962C8B-B14F-4D97-AF65-F5344CB8AC3E}">
        <p14:creationId xmlns:p14="http://schemas.microsoft.com/office/powerpoint/2010/main" val="193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E7AD-0ADF-452F-9128-FA5F415328BC}"/>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2EC4B9D3-9B10-4791-AFB1-BC442D8CAA48}"/>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3E8390B6-6704-4094-BE56-8FD9BF0F41F3}"/>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F2BE5C9-C922-49EA-8C0D-1B9FB515EE4F}"/>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ACD73BA2-F142-4DBC-971A-8A59E108F7EC}"/>
              </a:ext>
            </a:extLst>
          </p:cNvPr>
          <p:cNvSpPr txBox="1">
            <a:spLocks noGrp="1"/>
          </p:cNvSpPr>
          <p:nvPr>
            <p:ph type="sldNum" sz="quarter" idx="8"/>
          </p:nvPr>
        </p:nvSpPr>
        <p:spPr/>
        <p:txBody>
          <a:bodyPr/>
          <a:lstStyle>
            <a:lvl1pPr>
              <a:defRPr/>
            </a:lvl1pPr>
          </a:lstStyle>
          <a:p>
            <a:pPr lvl="0"/>
            <a:fld id="{06F6E1A1-2E74-4FE9-BC74-BB83AFB2320F}" type="slidenum">
              <a:t>‹N°›</a:t>
            </a:fld>
            <a:endParaRPr lang="it-IT"/>
          </a:p>
        </p:txBody>
      </p:sp>
    </p:spTree>
    <p:extLst>
      <p:ext uri="{BB962C8B-B14F-4D97-AF65-F5344CB8AC3E}">
        <p14:creationId xmlns:p14="http://schemas.microsoft.com/office/powerpoint/2010/main" val="426936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827B-8FF9-4AA2-A39B-937B9B4A387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B38543AC-23C3-4999-88F9-0ECDA6A17A9D}"/>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EFF5A67F-1264-492A-AEC3-2893EF252466}"/>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81E3BC02-33C8-448B-BAB0-4FCD6F993152}"/>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71525899-EBD3-494A-BB1C-3C0A0326F91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69011357-7246-4016-A555-224E1E1F8612}"/>
              </a:ext>
            </a:extLst>
          </p:cNvPr>
          <p:cNvSpPr txBox="1">
            <a:spLocks noGrp="1"/>
          </p:cNvSpPr>
          <p:nvPr>
            <p:ph type="sldNum" sz="quarter" idx="8"/>
          </p:nvPr>
        </p:nvSpPr>
        <p:spPr/>
        <p:txBody>
          <a:bodyPr/>
          <a:lstStyle>
            <a:lvl1pPr>
              <a:defRPr/>
            </a:lvl1pPr>
          </a:lstStyle>
          <a:p>
            <a:pPr lvl="0"/>
            <a:fld id="{B99E7841-29DF-4112-B144-2B474DF0AA5B}" type="slidenum">
              <a:t>‹N°›</a:t>
            </a:fld>
            <a:endParaRPr lang="it-IT"/>
          </a:p>
        </p:txBody>
      </p:sp>
    </p:spTree>
    <p:extLst>
      <p:ext uri="{BB962C8B-B14F-4D97-AF65-F5344CB8AC3E}">
        <p14:creationId xmlns:p14="http://schemas.microsoft.com/office/powerpoint/2010/main" val="408780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B032-FCEB-4EB6-8955-6F118A9C24B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D3BA6857-2BFA-48C2-ADBA-DEA89B48AED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dirty="0"/>
          </a:p>
        </p:txBody>
      </p:sp>
      <p:sp>
        <p:nvSpPr>
          <p:cNvPr id="4" name="Text Placeholder 3">
            <a:extLst>
              <a:ext uri="{FF2B5EF4-FFF2-40B4-BE49-F238E27FC236}">
                <a16:creationId xmlns:a16="http://schemas.microsoft.com/office/drawing/2014/main" id="{F0FECC75-80CD-44BC-A38E-6916AAF5F1C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9E980A5E-105A-4E2A-B0C9-CB2970D149AB}"/>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098351D8-F1BF-45D6-902D-7C6BE9D55AC9}"/>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AC9121A6-7E16-4B0A-B5D3-EC269D24C0C3}"/>
              </a:ext>
            </a:extLst>
          </p:cNvPr>
          <p:cNvSpPr txBox="1">
            <a:spLocks noGrp="1"/>
          </p:cNvSpPr>
          <p:nvPr>
            <p:ph type="sldNum" sz="quarter" idx="8"/>
          </p:nvPr>
        </p:nvSpPr>
        <p:spPr/>
        <p:txBody>
          <a:bodyPr/>
          <a:lstStyle>
            <a:lvl1pPr>
              <a:defRPr/>
            </a:lvl1pPr>
          </a:lstStyle>
          <a:p>
            <a:pPr lvl="0"/>
            <a:fld id="{6C51615E-E3CE-4631-9A17-EDAFFA9AB724}" type="slidenum">
              <a:t>‹N°›</a:t>
            </a:fld>
            <a:endParaRPr lang="it-IT"/>
          </a:p>
        </p:txBody>
      </p:sp>
    </p:spTree>
    <p:extLst>
      <p:ext uri="{BB962C8B-B14F-4D97-AF65-F5344CB8AC3E}">
        <p14:creationId xmlns:p14="http://schemas.microsoft.com/office/powerpoint/2010/main" val="2200091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5F5E-3003-4B66-84DE-79256DD6F13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25AA18-270E-40BB-983B-97ABC6514B1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4FCCE96-8B71-417F-A6EE-0CE6AEC0AA6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B96EC687-EEE4-4E23-8BBA-58A3080252FC}"/>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3DBD9D44-0C2A-46DD-B315-0F1773722ADE}"/>
              </a:ext>
            </a:extLst>
          </p:cNvPr>
          <p:cNvSpPr txBox="1">
            <a:spLocks noGrp="1"/>
          </p:cNvSpPr>
          <p:nvPr>
            <p:ph type="sldNum" sz="quarter" idx="8"/>
          </p:nvPr>
        </p:nvSpPr>
        <p:spPr/>
        <p:txBody>
          <a:bodyPr/>
          <a:lstStyle>
            <a:lvl1pPr>
              <a:defRPr/>
            </a:lvl1pPr>
          </a:lstStyle>
          <a:p>
            <a:pPr lvl="0"/>
            <a:fld id="{CCE36D11-715F-419B-A224-EDF5C9385F35}" type="slidenum">
              <a:t>‹N°›</a:t>
            </a:fld>
            <a:endParaRPr lang="it-IT"/>
          </a:p>
        </p:txBody>
      </p:sp>
    </p:spTree>
    <p:extLst>
      <p:ext uri="{BB962C8B-B14F-4D97-AF65-F5344CB8AC3E}">
        <p14:creationId xmlns:p14="http://schemas.microsoft.com/office/powerpoint/2010/main" val="2552755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929BA-02D4-42D5-B4BF-6934CFB900E8}"/>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CC19F4F9-8FD3-424F-8E03-39C2C39D97F8}"/>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C66913FA-D875-4AFB-8966-4E8F294FDCA9}"/>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C6437942-19AC-4A73-95D0-6EBB5FCCF0C4}"/>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2E7092BD-C9D9-4BAD-B672-F6F33049598A}"/>
              </a:ext>
            </a:extLst>
          </p:cNvPr>
          <p:cNvSpPr txBox="1">
            <a:spLocks noGrp="1"/>
          </p:cNvSpPr>
          <p:nvPr>
            <p:ph type="sldNum" sz="quarter" idx="8"/>
          </p:nvPr>
        </p:nvSpPr>
        <p:spPr/>
        <p:txBody>
          <a:bodyPr/>
          <a:lstStyle>
            <a:lvl1pPr>
              <a:defRPr/>
            </a:lvl1pPr>
          </a:lstStyle>
          <a:p>
            <a:pPr lvl="0"/>
            <a:fld id="{213FC821-5641-4270-8950-7B3C3F7143C8}" type="slidenum">
              <a:t>‹N°›</a:t>
            </a:fld>
            <a:endParaRPr lang="it-IT"/>
          </a:p>
        </p:txBody>
      </p:sp>
    </p:spTree>
    <p:extLst>
      <p:ext uri="{BB962C8B-B14F-4D97-AF65-F5344CB8AC3E}">
        <p14:creationId xmlns:p14="http://schemas.microsoft.com/office/powerpoint/2010/main" val="3837146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E1775D7-51ED-42E5-9F19-D8A481D93BC3}"/>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929114AA-7D9A-459C-8289-2AA23D2C620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3A305DA9-0664-47D6-8A4B-97DA5C729FCC}"/>
              </a:ext>
            </a:extLst>
          </p:cNvPr>
          <p:cNvSpPr txBox="1">
            <a:spLocks noGrp="1"/>
          </p:cNvSpPr>
          <p:nvPr>
            <p:ph type="sldNum" sz="quarter" idx="8"/>
          </p:nvPr>
        </p:nvSpPr>
        <p:spPr/>
        <p:txBody>
          <a:bodyPr/>
          <a:lstStyle>
            <a:lvl1pPr>
              <a:defRPr/>
            </a:lvl1pPr>
          </a:lstStyle>
          <a:p>
            <a:pPr lvl="0"/>
            <a:fld id="{9ECFE4C1-41D9-4E75-8A1E-6631947BD64A}" type="slidenum">
              <a:t>‹N°›</a:t>
            </a:fld>
            <a:endParaRPr lang="it-IT"/>
          </a:p>
        </p:txBody>
      </p:sp>
      <p:sp>
        <p:nvSpPr>
          <p:cNvPr id="5" name="Titolo 4">
            <a:extLst>
              <a:ext uri="{FF2B5EF4-FFF2-40B4-BE49-F238E27FC236}">
                <a16:creationId xmlns:a16="http://schemas.microsoft.com/office/drawing/2014/main" id="{DC3FF492-8D71-4654-B7B9-2C71BC959EC8}"/>
              </a:ext>
            </a:extLst>
          </p:cNvPr>
          <p:cNvSpPr txBox="1">
            <a:spLocks noGrp="1"/>
          </p:cNvSpPr>
          <p:nvPr>
            <p:ph type="title" idx="4294967295"/>
          </p:nvPr>
        </p:nvSpPr>
        <p:spPr>
          <a:xfrm>
            <a:off x="671946" y="301322"/>
            <a:ext cx="12095052" cy="1261798"/>
          </a:xfrm>
        </p:spPr>
        <p:txBody>
          <a:bodyPr lIns="0" tIns="0" rIns="0" bIns="0"/>
          <a:lstStyle>
            <a:lvl1pPr hangingPunct="0">
              <a:defRPr lang="it-IT">
                <a:latin typeface="Liberation Sans" pitchFamily="18"/>
              </a:defRPr>
            </a:lvl1pPr>
          </a:lstStyle>
          <a:p>
            <a:pPr lvl="0"/>
            <a:endParaRPr lang="it-IT"/>
          </a:p>
        </p:txBody>
      </p:sp>
      <p:sp>
        <p:nvSpPr>
          <p:cNvPr id="6" name="Segnaposto testo 5">
            <a:extLst>
              <a:ext uri="{FF2B5EF4-FFF2-40B4-BE49-F238E27FC236}">
                <a16:creationId xmlns:a16="http://schemas.microsoft.com/office/drawing/2014/main" id="{F733684E-2E5D-4438-B322-EE06DB4AB33D}"/>
              </a:ext>
            </a:extLst>
          </p:cNvPr>
          <p:cNvSpPr txBox="1">
            <a:spLocks noGrp="1"/>
          </p:cNvSpPr>
          <p:nvPr>
            <p:ph type="body" idx="4294967295"/>
          </p:nvPr>
        </p:nvSpPr>
        <p:spPr>
          <a:xfrm>
            <a:off x="671946" y="1768678"/>
            <a:ext cx="12095052" cy="4384081"/>
          </a:xfrm>
        </p:spPr>
        <p:txBody>
          <a:bodyPr lIns="0" tIns="0" rIns="0" bIns="0"/>
          <a:lstStyle>
            <a:lvl1pPr hangingPunct="0">
              <a:spcBef>
                <a:spcPts val="1415"/>
              </a:spcBef>
              <a:buNone/>
              <a:defRPr lang="it-IT">
                <a:latin typeface="Liberation Sans" pitchFamily="18"/>
              </a:defRPr>
            </a:lvl1pPr>
          </a:lstStyle>
          <a:p>
            <a:pPr lvl="0"/>
            <a:endParaRPr lang="it-IT"/>
          </a:p>
        </p:txBody>
      </p:sp>
    </p:spTree>
    <p:extLst>
      <p:ext uri="{BB962C8B-B14F-4D97-AF65-F5344CB8AC3E}">
        <p14:creationId xmlns:p14="http://schemas.microsoft.com/office/powerpoint/2010/main" val="206171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6D36-9E53-4200-A2E2-5B97273E53A1}"/>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E965A74E-3F56-48E4-A167-B335C346E63E}"/>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E7C69356-F21C-4C3A-AD15-3AD0AD631F8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2CE86CCE-A22B-449C-B737-73C23959F680}"/>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B1487CE0-1E23-4F07-ADC7-B70F08514DAC}"/>
              </a:ext>
            </a:extLst>
          </p:cNvPr>
          <p:cNvSpPr txBox="1">
            <a:spLocks noGrp="1"/>
          </p:cNvSpPr>
          <p:nvPr>
            <p:ph type="sldNum" sz="quarter" idx="8"/>
          </p:nvPr>
        </p:nvSpPr>
        <p:spPr/>
        <p:txBody>
          <a:bodyPr/>
          <a:lstStyle>
            <a:lvl1pPr>
              <a:defRPr/>
            </a:lvl1pPr>
          </a:lstStyle>
          <a:p>
            <a:pPr lvl="0"/>
            <a:fld id="{BF3E3B95-0936-431F-88CD-4B2D6000D31F}" type="slidenum">
              <a:t>‹N°›</a:t>
            </a:fld>
            <a:endParaRPr lang="it-IT"/>
          </a:p>
        </p:txBody>
      </p:sp>
    </p:spTree>
    <p:extLst>
      <p:ext uri="{BB962C8B-B14F-4D97-AF65-F5344CB8AC3E}">
        <p14:creationId xmlns:p14="http://schemas.microsoft.com/office/powerpoint/2010/main" val="6044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4184-DEFA-407E-BD8D-40CB096F7281}"/>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5C760894-AF19-45D7-A9B4-D3BF0EAF60AD}"/>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1DB6FC42-EEF9-4F8F-996F-84A266FE923A}"/>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26A817D-B042-48A0-9359-35C2732F0EA1}"/>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EEFAC75B-DCEE-46D8-AFD7-3E34E7B57FD3}"/>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0FEE0EC8-3B20-49C8-9A5F-B568CC97E10E}"/>
              </a:ext>
            </a:extLst>
          </p:cNvPr>
          <p:cNvSpPr txBox="1">
            <a:spLocks noGrp="1"/>
          </p:cNvSpPr>
          <p:nvPr>
            <p:ph type="sldNum" sz="quarter" idx="8"/>
          </p:nvPr>
        </p:nvSpPr>
        <p:spPr/>
        <p:txBody>
          <a:bodyPr/>
          <a:lstStyle>
            <a:lvl1pPr>
              <a:defRPr/>
            </a:lvl1pPr>
          </a:lstStyle>
          <a:p>
            <a:pPr lvl="0"/>
            <a:fld id="{99D8B7C9-3EFB-4D0A-8E23-8C226F4A8E8C}" type="slidenum">
              <a:t>‹N°›</a:t>
            </a:fld>
            <a:endParaRPr lang="it-IT"/>
          </a:p>
        </p:txBody>
      </p:sp>
    </p:spTree>
    <p:extLst>
      <p:ext uri="{BB962C8B-B14F-4D97-AF65-F5344CB8AC3E}">
        <p14:creationId xmlns:p14="http://schemas.microsoft.com/office/powerpoint/2010/main" val="16959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C88D-83ED-4C53-B159-2158B8BA87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FFEF4E8E-1E85-42CB-87A1-CC86CCE25012}"/>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F92E29D-C4FC-4AB7-84D7-A7533F5CC275}"/>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5CD499E0-223A-4A86-B35D-6350252D20BF}"/>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7AFA92B-47A5-4A9E-B881-3414C1ABDEAF}"/>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7426F4C8-0EF0-4C68-8C8F-4312E86CACD9}"/>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19065A7C-72CB-437B-9819-FF73E2367B9C}"/>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AC4825C9-87CE-49DB-BE78-D421D5B5EC63}"/>
              </a:ext>
            </a:extLst>
          </p:cNvPr>
          <p:cNvSpPr txBox="1">
            <a:spLocks noGrp="1"/>
          </p:cNvSpPr>
          <p:nvPr>
            <p:ph type="sldNum" sz="quarter" idx="8"/>
          </p:nvPr>
        </p:nvSpPr>
        <p:spPr/>
        <p:txBody>
          <a:bodyPr/>
          <a:lstStyle>
            <a:lvl1pPr>
              <a:defRPr/>
            </a:lvl1pPr>
          </a:lstStyle>
          <a:p>
            <a:pPr lvl="0"/>
            <a:fld id="{8A9C87E8-B83C-4CF1-A22E-CA0D3262A575}" type="slidenum">
              <a:t>‹N°›</a:t>
            </a:fld>
            <a:endParaRPr lang="it-IT"/>
          </a:p>
        </p:txBody>
      </p:sp>
    </p:spTree>
    <p:extLst>
      <p:ext uri="{BB962C8B-B14F-4D97-AF65-F5344CB8AC3E}">
        <p14:creationId xmlns:p14="http://schemas.microsoft.com/office/powerpoint/2010/main" val="20489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7FEC-C756-43FB-849C-CBFBAD4CCE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86ADA4C1-4441-47CB-89A0-963466E36004}"/>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FE528254-3B40-43C5-9FEB-444901AFE758}"/>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AF4263CB-E1E8-4625-8EFD-96D2E69271C2}"/>
              </a:ext>
            </a:extLst>
          </p:cNvPr>
          <p:cNvSpPr txBox="1">
            <a:spLocks noGrp="1"/>
          </p:cNvSpPr>
          <p:nvPr>
            <p:ph type="sldNum" sz="quarter" idx="8"/>
          </p:nvPr>
        </p:nvSpPr>
        <p:spPr/>
        <p:txBody>
          <a:bodyPr/>
          <a:lstStyle>
            <a:lvl1pPr>
              <a:defRPr/>
            </a:lvl1pPr>
          </a:lstStyle>
          <a:p>
            <a:pPr lvl="0"/>
            <a:fld id="{1BE94FA9-5757-4F4C-A841-6C3880CE2FA4}" type="slidenum">
              <a:t>‹N°›</a:t>
            </a:fld>
            <a:endParaRPr lang="it-IT"/>
          </a:p>
        </p:txBody>
      </p:sp>
    </p:spTree>
    <p:extLst>
      <p:ext uri="{BB962C8B-B14F-4D97-AF65-F5344CB8AC3E}">
        <p14:creationId xmlns:p14="http://schemas.microsoft.com/office/powerpoint/2010/main" val="68257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F63A7-7D40-43F0-ACF5-24720EFA6CB2}"/>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4563B340-BCAB-411F-9F69-F4DBD13C4E04}"/>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C7BA5839-D3C6-49A8-A728-99149C596C38}"/>
              </a:ext>
            </a:extLst>
          </p:cNvPr>
          <p:cNvSpPr txBox="1">
            <a:spLocks noGrp="1"/>
          </p:cNvSpPr>
          <p:nvPr>
            <p:ph type="sldNum" sz="quarter" idx="8"/>
          </p:nvPr>
        </p:nvSpPr>
        <p:spPr/>
        <p:txBody>
          <a:bodyPr/>
          <a:lstStyle>
            <a:lvl1pPr>
              <a:defRPr/>
            </a:lvl1pPr>
          </a:lstStyle>
          <a:p>
            <a:pPr lvl="0"/>
            <a:fld id="{881440D7-CEBC-4305-ACDD-CA1D0A30B49A}" type="slidenum">
              <a:t>‹N°›</a:t>
            </a:fld>
            <a:endParaRPr lang="it-IT"/>
          </a:p>
        </p:txBody>
      </p:sp>
    </p:spTree>
    <p:extLst>
      <p:ext uri="{BB962C8B-B14F-4D97-AF65-F5344CB8AC3E}">
        <p14:creationId xmlns:p14="http://schemas.microsoft.com/office/powerpoint/2010/main" val="174974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5C1C-69E9-44A5-85E5-2D3C946E58AA}"/>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431B3D0-D0BD-4354-8A85-45BF9ACAE451}"/>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36DB2245-70DD-42CC-BA5C-D4406E3E01EB}"/>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504DADE4-FC66-426A-8A2A-5DB32CBFF943}"/>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F27798B2-2CF5-4A16-A907-D22A1A9EE361}"/>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9E30A253-CCE6-44B3-840C-F794F935E467}"/>
              </a:ext>
            </a:extLst>
          </p:cNvPr>
          <p:cNvSpPr txBox="1">
            <a:spLocks noGrp="1"/>
          </p:cNvSpPr>
          <p:nvPr>
            <p:ph type="sldNum" sz="quarter" idx="8"/>
          </p:nvPr>
        </p:nvSpPr>
        <p:spPr/>
        <p:txBody>
          <a:bodyPr/>
          <a:lstStyle>
            <a:lvl1pPr>
              <a:defRPr/>
            </a:lvl1pPr>
          </a:lstStyle>
          <a:p>
            <a:pPr lvl="0"/>
            <a:fld id="{C11787F3-C017-46BC-9C56-0913FF119610}" type="slidenum">
              <a:t>‹N°›</a:t>
            </a:fld>
            <a:endParaRPr lang="it-IT"/>
          </a:p>
        </p:txBody>
      </p:sp>
    </p:spTree>
    <p:extLst>
      <p:ext uri="{BB962C8B-B14F-4D97-AF65-F5344CB8AC3E}">
        <p14:creationId xmlns:p14="http://schemas.microsoft.com/office/powerpoint/2010/main" val="15315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942F-2E80-454E-BE06-380ABBAD9DEE}"/>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F6794DC0-19AE-487B-9FA9-633B206A645D}"/>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dirty="0"/>
          </a:p>
        </p:txBody>
      </p:sp>
      <p:sp>
        <p:nvSpPr>
          <p:cNvPr id="4" name="Text Placeholder 3">
            <a:extLst>
              <a:ext uri="{FF2B5EF4-FFF2-40B4-BE49-F238E27FC236}">
                <a16:creationId xmlns:a16="http://schemas.microsoft.com/office/drawing/2014/main" id="{449A18E2-9638-497B-A54A-5210288F3BC2}"/>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71FD3818-7D66-4F21-B286-4645477E749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7B96556-86B6-4D42-BAF2-3FE2AD86D4F6}"/>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B4B02A13-D021-4BA7-A013-7E29986B13A3}"/>
              </a:ext>
            </a:extLst>
          </p:cNvPr>
          <p:cNvSpPr txBox="1">
            <a:spLocks noGrp="1"/>
          </p:cNvSpPr>
          <p:nvPr>
            <p:ph type="sldNum" sz="quarter" idx="8"/>
          </p:nvPr>
        </p:nvSpPr>
        <p:spPr/>
        <p:txBody>
          <a:bodyPr/>
          <a:lstStyle>
            <a:lvl1pPr>
              <a:defRPr/>
            </a:lvl1pPr>
          </a:lstStyle>
          <a:p>
            <a:pPr lvl="0"/>
            <a:fld id="{D59036B8-62CE-44D7-81C0-9B3BFC180BFE}" type="slidenum">
              <a:t>‹N°›</a:t>
            </a:fld>
            <a:endParaRPr lang="it-IT"/>
          </a:p>
        </p:txBody>
      </p:sp>
    </p:spTree>
    <p:extLst>
      <p:ext uri="{BB962C8B-B14F-4D97-AF65-F5344CB8AC3E}">
        <p14:creationId xmlns:p14="http://schemas.microsoft.com/office/powerpoint/2010/main" val="1525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1FE3E-535F-40A1-887C-6C89A2F6D57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B2F07DFD-F2F8-41B5-B68F-305B6504DBE2}"/>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BE10248-5E39-405F-B496-F2A4F08251BC}"/>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9C901559-DFC8-4116-A838-5B285BB7FD80}"/>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0D1FB498-AE6F-4A1C-9D03-08601629F491}"/>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652F573E-4E91-43D0-9954-FB47324CFAE0}" type="slidenum">
              <a:rPr lang="hu-HU" smtClean="0"/>
              <a:pPr/>
              <a:t>‹N°›</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FAD57-A23A-4ACA-A590-B405402487E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68696F3F-3BEF-44BE-86C5-CC12433A7FFC}"/>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088461F5-A59B-4483-AB00-3F0E927AE821}"/>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0B723CDA-2CDE-4901-9320-93B212A4473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E92514D8-AF2F-46C7-B888-E4FF87B393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FCB11CF5-BC22-4D82-AA60-7998F8E23558}" type="slidenum">
              <a:rPr lang="hu-HU" smtClean="0"/>
              <a:pPr/>
              <a:t>‹N°›</a:t>
            </a:fld>
            <a:endParaRPr lang="hu-H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999A-73A6-4AFB-9A40-B725CE4F21AE}"/>
              </a:ext>
            </a:extLst>
          </p:cNvPr>
          <p:cNvSpPr txBox="1">
            <a:spLocks noGrp="1"/>
          </p:cNvSpPr>
          <p:nvPr>
            <p:ph type="title" idx="4294967295"/>
          </p:nvPr>
        </p:nvSpPr>
        <p:spPr>
          <a:xfrm>
            <a:off x="625705" y="1439805"/>
            <a:ext cx="10380954" cy="2759659"/>
          </a:xfrm>
        </p:spPr>
        <p:txBody>
          <a:bodyPr/>
          <a:lstStyle/>
          <a:p>
            <a:pPr lvl="0"/>
            <a:r>
              <a:rPr lang="fr-FR"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a:rPr>
              <a:t>Enquêtes transfrontières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3DE342C9-B3B7-4A17-9CD9-90F027CDE644}"/>
              </a:ext>
            </a:extLst>
          </p:cNvPr>
          <p:cNvSpPr txBox="1">
            <a:spLocks noGrp="1"/>
          </p:cNvSpPr>
          <p:nvPr>
            <p:ph type="body" idx="4294967295"/>
          </p:nvPr>
        </p:nvSpPr>
        <p:spPr>
          <a:xfrm>
            <a:off x="671946" y="1893640"/>
            <a:ext cx="10966902" cy="4988884"/>
          </a:xfrm>
        </p:spPr>
        <p:txBody>
          <a:bodyPr>
            <a:normAutofit lnSpcReduction="10000"/>
          </a:bodyPr>
          <a:lstStyle/>
          <a:p>
            <a:pPr lvl="0" algn="just" hangingPunct="0">
              <a:spcBef>
                <a:spcPts val="1415"/>
              </a:spcBef>
              <a:buNone/>
            </a:pPr>
            <a:r>
              <a:rPr lang="fr-FR" dirty="0">
                <a:latin typeface="Liberation Sans" pitchFamily="18"/>
              </a:rPr>
              <a:t>Article 31(5)</a:t>
            </a:r>
          </a:p>
          <a:p>
            <a:pPr lvl="0" algn="just" hangingPunct="0">
              <a:spcBef>
                <a:spcPts val="1415"/>
              </a:spcBef>
            </a:pPr>
            <a:r>
              <a:rPr lang="fr-FR" dirty="0">
                <a:latin typeface="Liberation Sans" pitchFamily="18"/>
              </a:rPr>
              <a:t>(a) la délégation est incomplète ou comporte une erreur manifeste significative,</a:t>
            </a:r>
          </a:p>
          <a:p>
            <a:pPr lvl="0" algn="just" hangingPunct="0">
              <a:spcBef>
                <a:spcPts val="1415"/>
              </a:spcBef>
            </a:pPr>
            <a:r>
              <a:rPr lang="fr-FR" dirty="0">
                <a:latin typeface="Liberation Sans" pitchFamily="18"/>
              </a:rPr>
              <a:t>(b) la mesure ne peut pas être prise dans le délai fixé dans la délégation, pour des raisons objectives et justifiées,</a:t>
            </a:r>
          </a:p>
          <a:p>
            <a:pPr lvl="0" algn="just" hangingPunct="0">
              <a:spcBef>
                <a:spcPts val="1415"/>
              </a:spcBef>
            </a:pPr>
            <a:r>
              <a:rPr lang="fr-FR" dirty="0">
                <a:latin typeface="Liberation Sans" pitchFamily="18"/>
              </a:rPr>
              <a:t>(c) une autre mesure moins intrusive permettrait d’atteindre les mêmes résultats que la mesure déléguée ou</a:t>
            </a:r>
          </a:p>
          <a:p>
            <a:pPr lvl="0" algn="just" hangingPunct="0">
              <a:spcBef>
                <a:spcPts val="1415"/>
              </a:spcBef>
            </a:pPr>
            <a:r>
              <a:rPr lang="fr-FR" dirty="0">
                <a:latin typeface="Liberation Sans" pitchFamily="18"/>
              </a:rPr>
              <a:t>(d) la mesure déléguée n’existe pas, ou qu’il ne pourrait y avoir recours dans le cadre d’une procédure nationale similaire en vertu du droit de son État membre</a:t>
            </a:r>
          </a:p>
        </p:txBody>
      </p:sp>
      <p:sp>
        <p:nvSpPr>
          <p:cNvPr id="3" name="Titolo 1">
            <a:extLst>
              <a:ext uri="{FF2B5EF4-FFF2-40B4-BE49-F238E27FC236}">
                <a16:creationId xmlns:a16="http://schemas.microsoft.com/office/drawing/2014/main" id="{77D6A606-1264-4776-8680-43571360A849}"/>
              </a:ext>
            </a:extLst>
          </p:cNvPr>
          <p:cNvSpPr txBox="1">
            <a:spLocks noGrp="1"/>
          </p:cNvSpPr>
          <p:nvPr>
            <p:ph type="title" idx="4294967295"/>
          </p:nvPr>
        </p:nvSpPr>
        <p:spPr>
          <a:xfrm>
            <a:off x="671946" y="301322"/>
            <a:ext cx="10233123" cy="1261798"/>
          </a:xfrm>
        </p:spPr>
        <p:txBody>
          <a:bodyPr>
            <a:normAutofit fontScale="90000"/>
          </a:bodyPr>
          <a:lstStyle/>
          <a:p>
            <a:pPr lvl="0"/>
            <a:r>
              <a:rPr lang="fr-FR" sz="4400" b="1" dirty="0">
                <a:latin typeface="Liberation Sans" pitchFamily="34"/>
              </a:rPr>
              <a:t>enquêtes transfrontières :</a:t>
            </a:r>
            <a:r>
              <a:rPr lang="fr-FR" dirty="0"/>
              <a:t> </a:t>
            </a:r>
            <a:r>
              <a:rPr lang="fr-FR" sz="4400" b="1" dirty="0">
                <a:latin typeface="Liberation Sans" pitchFamily="34"/>
              </a:rPr>
              <a:t>problèmes</a:t>
            </a:r>
          </a:p>
        </p:txBody>
      </p:sp>
      <p:sp>
        <p:nvSpPr>
          <p:cNvPr id="5" name="Dia számának helye 4">
            <a:extLst>
              <a:ext uri="{FF2B5EF4-FFF2-40B4-BE49-F238E27FC236}">
                <a16:creationId xmlns:a16="http://schemas.microsoft.com/office/drawing/2014/main" id="{78B598AA-DB1E-4ABD-B297-C948F7897D49}"/>
              </a:ext>
            </a:extLst>
          </p:cNvPr>
          <p:cNvSpPr>
            <a:spLocks noGrp="1"/>
          </p:cNvSpPr>
          <p:nvPr>
            <p:ph type="sldNum" sz="quarter" idx="8"/>
          </p:nvPr>
        </p:nvSpPr>
        <p:spPr/>
        <p:txBody>
          <a:bodyPr/>
          <a:lstStyle/>
          <a:p>
            <a:pPr lvl="0"/>
            <a:fld id="{9ECFE4C1-41D9-4E75-8A1E-6631947BD64A}" type="slidenum">
              <a:rPr lang="hu-HU" smtClean="0"/>
              <a:t>10</a:t>
            </a:fld>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53D62EE-3357-407D-AA29-4C0D671BD307}"/>
              </a:ext>
            </a:extLst>
          </p:cNvPr>
          <p:cNvSpPr txBox="1">
            <a:spLocks noGrp="1"/>
          </p:cNvSpPr>
          <p:nvPr>
            <p:ph type="body" idx="4294967295"/>
          </p:nvPr>
        </p:nvSpPr>
        <p:spPr>
          <a:xfrm>
            <a:off x="671946" y="2017815"/>
            <a:ext cx="10899163" cy="4988884"/>
          </a:xfrm>
        </p:spPr>
        <p:txBody>
          <a:bodyPr>
            <a:normAutofit lnSpcReduction="10000"/>
          </a:bodyPr>
          <a:lstStyle/>
          <a:p>
            <a:pPr lvl="0" algn="just" hangingPunct="0">
              <a:spcBef>
                <a:spcPts val="1415"/>
              </a:spcBef>
              <a:buNone/>
            </a:pPr>
            <a:r>
              <a:rPr lang="fr-FR" dirty="0">
                <a:latin typeface="Liberation Sans" pitchFamily="18"/>
              </a:rPr>
              <a:t>Article 31(5)</a:t>
            </a:r>
          </a:p>
          <a:p>
            <a:pPr lvl="0" algn="just" hangingPunct="0">
              <a:spcBef>
                <a:spcPts val="1415"/>
              </a:spcBef>
            </a:pPr>
            <a:r>
              <a:rPr lang="fr-FR" dirty="0">
                <a:latin typeface="Liberation Sans" pitchFamily="18"/>
              </a:rPr>
              <a:t>Information du PE chargé de la surveillance de l’affaire et consultation du PED en charge en vue de régler la question</a:t>
            </a:r>
            <a:r>
              <a:rPr lang="fr-FR" dirty="0"/>
              <a:t> </a:t>
            </a:r>
            <a:r>
              <a:rPr lang="fr-FR" dirty="0">
                <a:latin typeface="Liberation Sans" pitchFamily="18"/>
              </a:rPr>
              <a:t>bilatéralement</a:t>
            </a:r>
          </a:p>
          <a:p>
            <a:pPr lvl="0" algn="just" hangingPunct="0">
              <a:spcBef>
                <a:spcPts val="1415"/>
              </a:spcBef>
            </a:pPr>
            <a:r>
              <a:rPr lang="fr-FR" dirty="0">
                <a:latin typeface="Liberation Sans" pitchFamily="18"/>
              </a:rPr>
              <a:t>Si le problème</a:t>
            </a:r>
            <a:r>
              <a:rPr lang="fr-FR" dirty="0"/>
              <a:t> </a:t>
            </a:r>
            <a:r>
              <a:rPr lang="fr-FR" dirty="0">
                <a:latin typeface="Liberation Sans" pitchFamily="18"/>
              </a:rPr>
              <a:t>n’est</a:t>
            </a:r>
            <a:r>
              <a:rPr lang="fr-FR" dirty="0"/>
              <a:t> </a:t>
            </a:r>
            <a:r>
              <a:rPr lang="fr-FR" dirty="0">
                <a:latin typeface="Liberation Sans" pitchFamily="18"/>
              </a:rPr>
              <a:t>pas</a:t>
            </a:r>
            <a:r>
              <a:rPr lang="fr-FR" dirty="0"/>
              <a:t> </a:t>
            </a:r>
            <a:r>
              <a:rPr lang="fr-FR" dirty="0">
                <a:latin typeface="Liberation Sans" pitchFamily="18"/>
              </a:rPr>
              <a:t>réglé</a:t>
            </a:r>
            <a:r>
              <a:rPr lang="fr-FR" dirty="0"/>
              <a:t> </a:t>
            </a:r>
            <a:r>
              <a:rPr lang="fr-FR" dirty="0">
                <a:latin typeface="Liberation Sans" pitchFamily="18"/>
              </a:rPr>
              <a:t>dans les 7 jours ouvrables : transfert à la chambre permanente</a:t>
            </a:r>
          </a:p>
          <a:p>
            <a:pPr lvl="0" algn="just" hangingPunct="0">
              <a:spcBef>
                <a:spcPts val="1415"/>
              </a:spcBef>
            </a:pPr>
            <a:r>
              <a:rPr lang="fr-FR" dirty="0">
                <a:latin typeface="Liberation Sans" pitchFamily="18"/>
              </a:rPr>
              <a:t>La chambre permanente : décide, conformément au droit national applicable et au règlement, si et dans quel délai la</a:t>
            </a:r>
            <a:r>
              <a:rPr lang="fr-FR" dirty="0"/>
              <a:t> </a:t>
            </a:r>
            <a:r>
              <a:rPr lang="fr-FR" dirty="0">
                <a:latin typeface="Liberation Sans" pitchFamily="18"/>
              </a:rPr>
              <a:t>mesure</a:t>
            </a:r>
            <a:r>
              <a:rPr lang="fr-FR" dirty="0"/>
              <a:t> </a:t>
            </a:r>
            <a:r>
              <a:rPr lang="fr-FR" dirty="0">
                <a:latin typeface="Liberation Sans" pitchFamily="18"/>
              </a:rPr>
              <a:t>nécessaire, ou une mesure</a:t>
            </a:r>
            <a:r>
              <a:rPr lang="fr-FR" dirty="0"/>
              <a:t> </a:t>
            </a:r>
            <a:r>
              <a:rPr lang="fr-FR" dirty="0">
                <a:latin typeface="Liberation Sans" pitchFamily="18"/>
              </a:rPr>
              <a:t>substitutive, doit être prise par le PED assistant et communique</a:t>
            </a:r>
            <a:r>
              <a:rPr lang="fr-FR" dirty="0"/>
              <a:t> </a:t>
            </a:r>
            <a:r>
              <a:rPr lang="fr-FR" dirty="0">
                <a:latin typeface="Liberation Sans" pitchFamily="18"/>
              </a:rPr>
              <a:t>cette</a:t>
            </a:r>
            <a:r>
              <a:rPr lang="fr-FR" dirty="0"/>
              <a:t> </a:t>
            </a:r>
            <a:r>
              <a:rPr lang="fr-FR" dirty="0">
                <a:latin typeface="Liberation Sans" pitchFamily="18"/>
              </a:rPr>
              <a:t>décision à ce dernier par l’intermédiaire du PE compétent</a:t>
            </a:r>
          </a:p>
        </p:txBody>
      </p:sp>
      <p:sp>
        <p:nvSpPr>
          <p:cNvPr id="3" name="Titolo 1">
            <a:extLst>
              <a:ext uri="{FF2B5EF4-FFF2-40B4-BE49-F238E27FC236}">
                <a16:creationId xmlns:a16="http://schemas.microsoft.com/office/drawing/2014/main" id="{254FA767-2087-4558-9932-55FB99CA9B3E}"/>
              </a:ext>
            </a:extLst>
          </p:cNvPr>
          <p:cNvSpPr txBox="1">
            <a:spLocks noGrp="1"/>
          </p:cNvSpPr>
          <p:nvPr>
            <p:ph type="title" idx="4294967295"/>
          </p:nvPr>
        </p:nvSpPr>
        <p:spPr>
          <a:xfrm>
            <a:off x="671946" y="291595"/>
            <a:ext cx="12095052" cy="1261798"/>
          </a:xfrm>
        </p:spPr>
        <p:txBody>
          <a:bodyPr/>
          <a:lstStyle/>
          <a:p>
            <a:pPr lvl="0"/>
            <a:r>
              <a:rPr lang="fr-FR" b="1" dirty="0">
                <a:latin typeface="Liberation Sans" pitchFamily="34"/>
              </a:rPr>
              <a:t>enquêtes transfrontières :</a:t>
            </a:r>
            <a:r>
              <a:rPr lang="fr-FR" dirty="0"/>
              <a:t> </a:t>
            </a:r>
            <a:r>
              <a:rPr lang="fr-FR" b="1" dirty="0">
                <a:latin typeface="Liberation Sans" pitchFamily="34"/>
              </a:rPr>
              <a:t>solution</a:t>
            </a:r>
          </a:p>
        </p:txBody>
      </p:sp>
      <p:sp>
        <p:nvSpPr>
          <p:cNvPr id="5" name="Dia számának helye 4">
            <a:extLst>
              <a:ext uri="{FF2B5EF4-FFF2-40B4-BE49-F238E27FC236}">
                <a16:creationId xmlns:a16="http://schemas.microsoft.com/office/drawing/2014/main" id="{56EC62B0-0B2F-45E4-90B9-49EA2671EA83}"/>
              </a:ext>
            </a:extLst>
          </p:cNvPr>
          <p:cNvSpPr>
            <a:spLocks noGrp="1"/>
          </p:cNvSpPr>
          <p:nvPr>
            <p:ph type="sldNum" sz="quarter" idx="8"/>
          </p:nvPr>
        </p:nvSpPr>
        <p:spPr/>
        <p:txBody>
          <a:bodyPr/>
          <a:lstStyle/>
          <a:p>
            <a:pPr lvl="0"/>
            <a:fld id="{9ECFE4C1-41D9-4E75-8A1E-6631947BD64A}" type="slidenum">
              <a:rPr lang="hu-HU" smtClean="0"/>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47E03837-693B-4E64-BC89-5EC332797DCC}"/>
              </a:ext>
            </a:extLst>
          </p:cNvPr>
          <p:cNvSpPr txBox="1">
            <a:spLocks noGrp="1"/>
          </p:cNvSpPr>
          <p:nvPr>
            <p:ph type="body" idx="4294967295"/>
          </p:nvPr>
        </p:nvSpPr>
        <p:spPr>
          <a:xfrm>
            <a:off x="671946" y="2017815"/>
            <a:ext cx="11012055" cy="4988884"/>
          </a:xfrm>
        </p:spPr>
        <p:txBody>
          <a:bodyPr/>
          <a:lstStyle/>
          <a:p>
            <a:pPr lvl="0" algn="just" hangingPunct="0">
              <a:spcBef>
                <a:spcPts val="1415"/>
              </a:spcBef>
              <a:buNone/>
            </a:pPr>
            <a:r>
              <a:rPr lang="fr-FR" dirty="0">
                <a:latin typeface="Liberation Sans" pitchFamily="18"/>
              </a:rPr>
              <a:t>Article 32</a:t>
            </a:r>
          </a:p>
          <a:p>
            <a:pPr lvl="0" algn="just" hangingPunct="0">
              <a:spcBef>
                <a:spcPts val="1415"/>
              </a:spcBef>
            </a:pPr>
            <a:r>
              <a:rPr lang="fr-FR" dirty="0">
                <a:latin typeface="Liberation Sans" pitchFamily="18"/>
              </a:rPr>
              <a:t>Elle est mise en œuvre conformément au règlement et au </a:t>
            </a:r>
            <a:r>
              <a:rPr lang="fr-FR" b="1" u="sng" dirty="0">
                <a:latin typeface="Liberation Sans" pitchFamily="18"/>
              </a:rPr>
              <a:t>droit de l’État membre du PED assistant</a:t>
            </a:r>
          </a:p>
          <a:p>
            <a:pPr lvl="0" algn="just" hangingPunct="0">
              <a:spcBef>
                <a:spcPts val="1415"/>
              </a:spcBef>
            </a:pPr>
            <a:r>
              <a:rPr lang="fr-FR" dirty="0">
                <a:latin typeface="Liberation Sans" pitchFamily="18"/>
              </a:rPr>
              <a:t>Les formalités et procédures expressément indiquées par le PED chargé de l’affaire sont respectées à moins qu’elles ne soient contraires aux principes fondamentaux du droit de l’État membre du PED assistant</a:t>
            </a:r>
          </a:p>
        </p:txBody>
      </p:sp>
      <p:sp>
        <p:nvSpPr>
          <p:cNvPr id="3" name="Titolo 1">
            <a:extLst>
              <a:ext uri="{FF2B5EF4-FFF2-40B4-BE49-F238E27FC236}">
                <a16:creationId xmlns:a16="http://schemas.microsoft.com/office/drawing/2014/main" id="{2438AB97-8CAA-434A-BCA3-FD871A5B33F7}"/>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Exécution de la mesure déléguée</a:t>
            </a:r>
          </a:p>
        </p:txBody>
      </p:sp>
      <p:sp>
        <p:nvSpPr>
          <p:cNvPr id="5" name="Dia számának helye 4">
            <a:extLst>
              <a:ext uri="{FF2B5EF4-FFF2-40B4-BE49-F238E27FC236}">
                <a16:creationId xmlns:a16="http://schemas.microsoft.com/office/drawing/2014/main" id="{C7096C8E-54B5-4BE3-9CA7-610448FDA56D}"/>
              </a:ext>
            </a:extLst>
          </p:cNvPr>
          <p:cNvSpPr>
            <a:spLocks noGrp="1"/>
          </p:cNvSpPr>
          <p:nvPr>
            <p:ph type="sldNum" sz="quarter" idx="8"/>
          </p:nvPr>
        </p:nvSpPr>
        <p:spPr/>
        <p:txBody>
          <a:bodyPr/>
          <a:lstStyle/>
          <a:p>
            <a:pPr lvl="0"/>
            <a:fld id="{9ECFE4C1-41D9-4E75-8A1E-6631947BD64A}" type="slidenum">
              <a:rPr lang="hu-HU" smtClean="0"/>
              <a:t>12</a:t>
            </a:fld>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DE7D74E4-4787-4CBE-84DF-A90523EFF9F7}"/>
              </a:ext>
            </a:extLst>
          </p:cNvPr>
          <p:cNvSpPr txBox="1">
            <a:spLocks noGrp="1"/>
          </p:cNvSpPr>
          <p:nvPr>
            <p:ph type="body" idx="4294967295"/>
          </p:nvPr>
        </p:nvSpPr>
        <p:spPr>
          <a:xfrm>
            <a:off x="671946" y="1790468"/>
            <a:ext cx="11477901" cy="4988884"/>
          </a:xfrm>
        </p:spPr>
        <p:txBody>
          <a:bodyPr/>
          <a:lstStyle/>
          <a:p>
            <a:pPr lvl="0" hangingPunct="0">
              <a:spcBef>
                <a:spcPts val="1415"/>
              </a:spcBef>
              <a:buNone/>
            </a:pPr>
            <a:endParaRPr lang="fr-FR" dirty="0">
              <a:latin typeface="Liberation Sans" pitchFamily="18"/>
            </a:endParaRPr>
          </a:p>
          <a:p>
            <a:pPr lvl="0" hangingPunct="0">
              <a:spcBef>
                <a:spcPts val="1415"/>
              </a:spcBef>
            </a:pPr>
            <a:r>
              <a:rPr lang="fr-FR" sz="4000" dirty="0">
                <a:latin typeface="Liberation Sans" pitchFamily="18"/>
              </a:rPr>
              <a:t>Dans l’enquête transfrontière du Parquet européen :</a:t>
            </a:r>
          </a:p>
          <a:p>
            <a:pPr lvl="0" hangingPunct="0">
              <a:spcBef>
                <a:spcPts val="1415"/>
              </a:spcBef>
            </a:pPr>
            <a:r>
              <a:rPr lang="fr-FR" sz="4000" dirty="0">
                <a:latin typeface="Liberation Sans" pitchFamily="18"/>
              </a:rPr>
              <a:t>Pas de demandes d’entraide judiciaire</a:t>
            </a:r>
          </a:p>
          <a:p>
            <a:pPr lvl="0" hangingPunct="0">
              <a:spcBef>
                <a:spcPts val="1415"/>
              </a:spcBef>
            </a:pPr>
            <a:r>
              <a:rPr lang="fr-FR" sz="4000" dirty="0">
                <a:latin typeface="Liberation Sans" pitchFamily="18"/>
              </a:rPr>
              <a:t>Pas de décisions d’enquête européenne</a:t>
            </a:r>
          </a:p>
        </p:txBody>
      </p:sp>
      <p:sp>
        <p:nvSpPr>
          <p:cNvPr id="3" name="Titolo 1">
            <a:extLst>
              <a:ext uri="{FF2B5EF4-FFF2-40B4-BE49-F238E27FC236}">
                <a16:creationId xmlns:a16="http://schemas.microsoft.com/office/drawing/2014/main" id="{06BE559C-9904-45DA-8D23-A9B8045A2D64}"/>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Utilisation des outils d’entraide/coopération judiciaire</a:t>
            </a:r>
          </a:p>
        </p:txBody>
      </p:sp>
      <p:sp>
        <p:nvSpPr>
          <p:cNvPr id="5" name="Dia számának helye 4">
            <a:extLst>
              <a:ext uri="{FF2B5EF4-FFF2-40B4-BE49-F238E27FC236}">
                <a16:creationId xmlns:a16="http://schemas.microsoft.com/office/drawing/2014/main" id="{7378B82F-DA52-4646-807D-593AD9FF7188}"/>
              </a:ext>
            </a:extLst>
          </p:cNvPr>
          <p:cNvSpPr>
            <a:spLocks noGrp="1"/>
          </p:cNvSpPr>
          <p:nvPr>
            <p:ph type="sldNum" sz="quarter" idx="8"/>
          </p:nvPr>
        </p:nvSpPr>
        <p:spPr/>
        <p:txBody>
          <a:bodyPr/>
          <a:lstStyle/>
          <a:p>
            <a:pPr lvl="0"/>
            <a:fld id="{9ECFE4C1-41D9-4E75-8A1E-6631947BD64A}" type="slidenum">
              <a:rPr lang="hu-HU" smtClean="0"/>
              <a:t>13</a:t>
            </a:fld>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E5338512-696D-4BC1-9209-B6E778871B27}"/>
              </a:ext>
            </a:extLst>
          </p:cNvPr>
          <p:cNvSpPr txBox="1">
            <a:spLocks noGrp="1"/>
          </p:cNvSpPr>
          <p:nvPr>
            <p:ph type="body" idx="4294967295"/>
          </p:nvPr>
        </p:nvSpPr>
        <p:spPr>
          <a:xfrm>
            <a:off x="671946" y="1894764"/>
            <a:ext cx="10887879" cy="4988884"/>
          </a:xfrm>
        </p:spPr>
        <p:txBody>
          <a:bodyPr>
            <a:normAutofit fontScale="92500"/>
          </a:bodyPr>
          <a:lstStyle/>
          <a:p>
            <a:pPr lvl="0" algn="just" hangingPunct="0">
              <a:spcBef>
                <a:spcPts val="1415"/>
              </a:spcBef>
              <a:buNone/>
            </a:pPr>
            <a:r>
              <a:rPr lang="fr-FR" dirty="0">
                <a:latin typeface="Liberation Sans" pitchFamily="18"/>
              </a:rPr>
              <a:t>Article 33</a:t>
            </a:r>
          </a:p>
          <a:p>
            <a:pPr lvl="0" algn="just" hangingPunct="0">
              <a:spcBef>
                <a:spcPts val="1415"/>
              </a:spcBef>
            </a:pPr>
            <a:r>
              <a:rPr lang="fr-FR" dirty="0">
                <a:latin typeface="Liberation Sans" pitchFamily="18"/>
              </a:rPr>
              <a:t>Le PED chargé de l’affaire peut ordonner ou demander l’arrestation ou le placement en détention provisoire du suspect ou de la personne poursuivie, conformément au droit interne applicable dans le cadre de procédures nationales similaires</a:t>
            </a:r>
          </a:p>
          <a:p>
            <a:pPr lvl="0" algn="just" hangingPunct="0">
              <a:spcBef>
                <a:spcPts val="1415"/>
              </a:spcBef>
            </a:pPr>
            <a:r>
              <a:rPr lang="fr-FR" dirty="0">
                <a:latin typeface="Liberation Sans" pitchFamily="18"/>
              </a:rPr>
              <a:t>Lorsqu’il est nécessaire de procéder à l’arrestation et à la remise d’une personne qui ne se trouve pas dans l’État membre sur le territoire duquel est établi le PED chargé de l’affaire, ce dernier délivre ou demande à l’autorité compétente de cet État membre de délivrer un mandat d’arrêt européen conformément à la décision-cadre 2002/584/JAI du Conseil</a:t>
            </a:r>
          </a:p>
        </p:txBody>
      </p:sp>
      <p:sp>
        <p:nvSpPr>
          <p:cNvPr id="3" name="Titolo 1">
            <a:extLst>
              <a:ext uri="{FF2B5EF4-FFF2-40B4-BE49-F238E27FC236}">
                <a16:creationId xmlns:a16="http://schemas.microsoft.com/office/drawing/2014/main" id="{F3EDA3B0-3822-4C17-92E0-2445D5F41A24}"/>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Remises transfrontières</a:t>
            </a:r>
          </a:p>
        </p:txBody>
      </p:sp>
      <p:sp>
        <p:nvSpPr>
          <p:cNvPr id="5" name="Dia számának helye 4">
            <a:extLst>
              <a:ext uri="{FF2B5EF4-FFF2-40B4-BE49-F238E27FC236}">
                <a16:creationId xmlns:a16="http://schemas.microsoft.com/office/drawing/2014/main" id="{5AA3F60E-7897-4B32-A7D7-D4402ABF39DC}"/>
              </a:ext>
            </a:extLst>
          </p:cNvPr>
          <p:cNvSpPr>
            <a:spLocks noGrp="1"/>
          </p:cNvSpPr>
          <p:nvPr>
            <p:ph type="sldNum" sz="quarter" idx="8"/>
          </p:nvPr>
        </p:nvSpPr>
        <p:spPr/>
        <p:txBody>
          <a:bodyPr/>
          <a:lstStyle/>
          <a:p>
            <a:pPr lvl="0"/>
            <a:fld id="{9ECFE4C1-41D9-4E75-8A1E-6631947BD64A}" type="slidenum">
              <a:rPr lang="hu-HU" smtClean="0"/>
              <a:t>14</a:t>
            </a:fld>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131E8DB-2CFA-46BC-A6D4-FA7F5AA9FA1E}"/>
              </a:ext>
            </a:extLst>
          </p:cNvPr>
          <p:cNvSpPr txBox="1">
            <a:spLocks noGrp="1"/>
          </p:cNvSpPr>
          <p:nvPr>
            <p:ph type="body" idx="4294967295"/>
          </p:nvPr>
        </p:nvSpPr>
        <p:spPr>
          <a:xfrm>
            <a:off x="671946" y="1994461"/>
            <a:ext cx="12095052" cy="4384081"/>
          </a:xfrm>
        </p:spPr>
        <p:txBody>
          <a:bodyPr/>
          <a:lstStyle/>
          <a:p>
            <a:pPr lvl="0"/>
            <a:r>
              <a:rPr lang="fr-FR" dirty="0"/>
              <a:t>Dispositions/Principes</a:t>
            </a:r>
          </a:p>
          <a:p>
            <a:pPr lvl="0"/>
            <a:r>
              <a:rPr lang="fr-FR" dirty="0"/>
              <a:t>Article 5(3) – application du droit national</a:t>
            </a:r>
          </a:p>
          <a:p>
            <a:pPr lvl="0"/>
            <a:r>
              <a:rPr lang="fr-FR" dirty="0"/>
              <a:t>Article 28 – conduite de l’enquête</a:t>
            </a:r>
          </a:p>
          <a:p>
            <a:pPr lvl="0"/>
            <a:r>
              <a:rPr lang="fr-FR" dirty="0"/>
              <a:t>Article 31 – enquêtes transfrontières</a:t>
            </a:r>
          </a:p>
          <a:p>
            <a:pPr lvl="0"/>
            <a:r>
              <a:rPr lang="fr-FR" dirty="0"/>
              <a:t>Article 32 – exécution de mesures déléguées</a:t>
            </a:r>
          </a:p>
          <a:p>
            <a:pPr lvl="0"/>
            <a:r>
              <a:rPr lang="fr-FR" dirty="0"/>
              <a:t>Article 33 – détention provisoire et remise transfrontière</a:t>
            </a:r>
          </a:p>
          <a:p>
            <a:pPr lvl="0">
              <a:buNone/>
            </a:pPr>
            <a:endParaRPr lang="fr-FR" dirty="0"/>
          </a:p>
        </p:txBody>
      </p:sp>
      <p:sp>
        <p:nvSpPr>
          <p:cNvPr id="3" name="Titolo 1">
            <a:extLst>
              <a:ext uri="{FF2B5EF4-FFF2-40B4-BE49-F238E27FC236}">
                <a16:creationId xmlns:a16="http://schemas.microsoft.com/office/drawing/2014/main" id="{E74FC62E-0AAB-4765-868D-F00EE07F97B3}"/>
              </a:ext>
            </a:extLst>
          </p:cNvPr>
          <p:cNvSpPr txBox="1">
            <a:spLocks noGrp="1"/>
          </p:cNvSpPr>
          <p:nvPr>
            <p:ph type="title" idx="4294967295"/>
          </p:nvPr>
        </p:nvSpPr>
        <p:spPr>
          <a:xfrm>
            <a:off x="671946" y="301322"/>
            <a:ext cx="12095052" cy="1261798"/>
          </a:xfrm>
        </p:spPr>
        <p:txBody>
          <a:bodyPr/>
          <a:lstStyle/>
          <a:p>
            <a:pPr lvl="0"/>
            <a:r>
              <a:rPr lang="fr-FR" b="1" dirty="0"/>
              <a:t>Introduction</a:t>
            </a:r>
          </a:p>
        </p:txBody>
      </p:sp>
      <p:sp>
        <p:nvSpPr>
          <p:cNvPr id="5" name="Dia számának helye 4">
            <a:extLst>
              <a:ext uri="{FF2B5EF4-FFF2-40B4-BE49-F238E27FC236}">
                <a16:creationId xmlns:a16="http://schemas.microsoft.com/office/drawing/2014/main" id="{3A39CB8A-0D05-4BA6-95B2-A3F401EF5CFB}"/>
              </a:ext>
            </a:extLst>
          </p:cNvPr>
          <p:cNvSpPr>
            <a:spLocks noGrp="1"/>
          </p:cNvSpPr>
          <p:nvPr>
            <p:ph type="sldNum" sz="quarter" idx="8"/>
          </p:nvPr>
        </p:nvSpPr>
        <p:spPr/>
        <p:txBody>
          <a:bodyPr/>
          <a:lstStyle/>
          <a:p>
            <a:pPr lvl="0"/>
            <a:fld id="{39EBDD06-9F1B-4A7F-A6DE-F4E322B60005}" type="slidenum">
              <a:rPr lang="hu-HU" smtClean="0"/>
              <a:t>2</a:t>
            </a:fld>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BA7A8EA-154E-4992-9325-6B4F8142CBFC}"/>
              </a:ext>
            </a:extLst>
          </p:cNvPr>
          <p:cNvSpPr txBox="1">
            <a:spLocks noGrp="1"/>
          </p:cNvSpPr>
          <p:nvPr>
            <p:ph type="body" idx="4294967295"/>
          </p:nvPr>
        </p:nvSpPr>
        <p:spPr>
          <a:xfrm>
            <a:off x="671946" y="1960592"/>
            <a:ext cx="12095052" cy="4384081"/>
          </a:xfrm>
        </p:spPr>
        <p:txBody>
          <a:bodyPr/>
          <a:lstStyle/>
          <a:p>
            <a:pPr lvl="0"/>
            <a:r>
              <a:rPr lang="fr-FR" dirty="0"/>
              <a:t>Considérants 72 - 76</a:t>
            </a:r>
          </a:p>
          <a:p>
            <a:pPr lvl="0"/>
            <a:r>
              <a:rPr lang="fr-FR" dirty="0"/>
              <a:t>Concept de parquet unique ↔ Territorialité de l’EM</a:t>
            </a:r>
          </a:p>
          <a:p>
            <a:pPr lvl="0"/>
            <a:r>
              <a:rPr lang="fr-FR" dirty="0"/>
              <a:t>Terminologie :</a:t>
            </a:r>
          </a:p>
          <a:p>
            <a:pPr lvl="0"/>
            <a:r>
              <a:rPr lang="fr-FR" dirty="0"/>
              <a:t>→ PDE en charge</a:t>
            </a:r>
          </a:p>
          <a:p>
            <a:pPr lvl="0"/>
            <a:r>
              <a:rPr lang="fr-FR" dirty="0"/>
              <a:t>→ PDE assistant</a:t>
            </a:r>
          </a:p>
        </p:txBody>
      </p:sp>
      <p:sp>
        <p:nvSpPr>
          <p:cNvPr id="3" name="Titolo 1">
            <a:extLst>
              <a:ext uri="{FF2B5EF4-FFF2-40B4-BE49-F238E27FC236}">
                <a16:creationId xmlns:a16="http://schemas.microsoft.com/office/drawing/2014/main" id="{4B9A311A-5644-4F80-BA6E-8E7A60DE0F10}"/>
              </a:ext>
            </a:extLst>
          </p:cNvPr>
          <p:cNvSpPr txBox="1">
            <a:spLocks noGrp="1"/>
          </p:cNvSpPr>
          <p:nvPr>
            <p:ph type="title" idx="4294967295"/>
          </p:nvPr>
        </p:nvSpPr>
        <p:spPr>
          <a:xfrm>
            <a:off x="671946" y="301322"/>
            <a:ext cx="12095052" cy="1261798"/>
          </a:xfrm>
        </p:spPr>
        <p:txBody>
          <a:bodyPr/>
          <a:lstStyle/>
          <a:p>
            <a:pPr lvl="0"/>
            <a:r>
              <a:rPr lang="fr-FR" b="1" dirty="0"/>
              <a:t>Introduction</a:t>
            </a:r>
          </a:p>
        </p:txBody>
      </p:sp>
      <p:sp>
        <p:nvSpPr>
          <p:cNvPr id="5" name="Dia számának helye 4">
            <a:extLst>
              <a:ext uri="{FF2B5EF4-FFF2-40B4-BE49-F238E27FC236}">
                <a16:creationId xmlns:a16="http://schemas.microsoft.com/office/drawing/2014/main" id="{94E58FC0-AE00-4F11-AB12-F5068158C29A}"/>
              </a:ext>
            </a:extLst>
          </p:cNvPr>
          <p:cNvSpPr>
            <a:spLocks noGrp="1"/>
          </p:cNvSpPr>
          <p:nvPr>
            <p:ph type="sldNum" sz="quarter" idx="8"/>
          </p:nvPr>
        </p:nvSpPr>
        <p:spPr/>
        <p:txBody>
          <a:bodyPr/>
          <a:lstStyle/>
          <a:p>
            <a:pPr lvl="0"/>
            <a:fld id="{39EBDD06-9F1B-4A7F-A6DE-F4E322B60005}" type="slidenum">
              <a:rPr lang="hu-HU" smtClean="0"/>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First evolution">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CE6ED85-E4E2-490F-A7D7-770955B9EDAF}"/>
              </a:ext>
            </a:extLst>
          </p:cNvPr>
          <p:cNvSpPr txBox="1">
            <a:spLocks noGrp="1"/>
          </p:cNvSpPr>
          <p:nvPr>
            <p:ph type="body" idx="4294967295"/>
          </p:nvPr>
        </p:nvSpPr>
        <p:spPr>
          <a:xfrm>
            <a:off x="671946" y="2017815"/>
            <a:ext cx="10955609" cy="4988884"/>
          </a:xfrm>
        </p:spPr>
        <p:txBody>
          <a:bodyPr/>
          <a:lstStyle/>
          <a:p>
            <a:pPr lvl="0" algn="just" hangingPunct="0">
              <a:lnSpc>
                <a:spcPct val="80000"/>
              </a:lnSpc>
              <a:spcBef>
                <a:spcPts val="1415"/>
              </a:spcBef>
              <a:buNone/>
            </a:pPr>
            <a:r>
              <a:rPr lang="fr-FR" dirty="0">
                <a:latin typeface="Liberation Sans" pitchFamily="18"/>
              </a:rPr>
              <a:t>Article 5(3) du règlement du Parquet européen :</a:t>
            </a:r>
          </a:p>
          <a:p>
            <a:pPr lvl="0" algn="just" hangingPunct="0">
              <a:lnSpc>
                <a:spcPct val="80000"/>
              </a:lnSpc>
              <a:spcBef>
                <a:spcPts val="1415"/>
              </a:spcBef>
            </a:pPr>
            <a:r>
              <a:rPr lang="fr-FR" dirty="0">
                <a:latin typeface="Liberation Sans" pitchFamily="18"/>
              </a:rPr>
              <a:t>En principe, les enquêtes du Parquet européen sont régies par le règlement du Parquet européen</a:t>
            </a:r>
          </a:p>
          <a:p>
            <a:pPr lvl="0" algn="just" hangingPunct="0">
              <a:lnSpc>
                <a:spcPct val="80000"/>
              </a:lnSpc>
              <a:spcBef>
                <a:spcPts val="1415"/>
              </a:spcBef>
            </a:pPr>
            <a:r>
              <a:rPr lang="fr-FR" dirty="0">
                <a:latin typeface="Liberation Sans" pitchFamily="18"/>
              </a:rPr>
              <a:t>Le droit national s’applique dans la mesure où une question n’est pas réglée par le règlement du Parquet européen</a:t>
            </a:r>
          </a:p>
          <a:p>
            <a:pPr lvl="0" algn="just" hangingPunct="0">
              <a:lnSpc>
                <a:spcPct val="80000"/>
              </a:lnSpc>
              <a:spcBef>
                <a:spcPts val="1415"/>
              </a:spcBef>
            </a:pPr>
            <a:r>
              <a:rPr lang="fr-FR" dirty="0">
                <a:latin typeface="Liberation Sans" pitchFamily="18"/>
              </a:rPr>
              <a:t>Sauf disposition contraire, le droit national applicable est celui de l’État membre dont le procureur européen délégué traite l’affaire conformément à l’article 13, paragraphe 1</a:t>
            </a:r>
          </a:p>
          <a:p>
            <a:pPr lvl="0" algn="just" hangingPunct="0">
              <a:lnSpc>
                <a:spcPct val="80000"/>
              </a:lnSpc>
              <a:spcBef>
                <a:spcPts val="1415"/>
              </a:spcBef>
            </a:pPr>
            <a:r>
              <a:rPr lang="fr-FR" dirty="0">
                <a:latin typeface="Liberation Sans" pitchFamily="18"/>
              </a:rPr>
              <a:t>Lorsqu’une question est régie à la fois par le droit national et par le règlement du Parquet européen, ce dernier prévaut</a:t>
            </a:r>
          </a:p>
        </p:txBody>
      </p:sp>
      <p:sp>
        <p:nvSpPr>
          <p:cNvPr id="3" name="Titolo 1">
            <a:extLst>
              <a:ext uri="{FF2B5EF4-FFF2-40B4-BE49-F238E27FC236}">
                <a16:creationId xmlns:a16="http://schemas.microsoft.com/office/drawing/2014/main" id="{6341C7E1-40F8-4A39-A062-D367F583A16A}"/>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Principes généraux sur le droit applicable</a:t>
            </a:r>
          </a:p>
        </p:txBody>
      </p:sp>
      <p:sp>
        <p:nvSpPr>
          <p:cNvPr id="5" name="Dia számának helye 4">
            <a:extLst>
              <a:ext uri="{FF2B5EF4-FFF2-40B4-BE49-F238E27FC236}">
                <a16:creationId xmlns:a16="http://schemas.microsoft.com/office/drawing/2014/main" id="{DF96A1F1-A25C-487A-9487-470393293087}"/>
              </a:ext>
            </a:extLst>
          </p:cNvPr>
          <p:cNvSpPr>
            <a:spLocks noGrp="1"/>
          </p:cNvSpPr>
          <p:nvPr>
            <p:ph type="sldNum" sz="quarter" idx="8"/>
          </p:nvPr>
        </p:nvSpPr>
        <p:spPr/>
        <p:txBody>
          <a:bodyPr/>
          <a:lstStyle/>
          <a:p>
            <a:pPr lvl="0"/>
            <a:fld id="{9ECFE4C1-41D9-4E75-8A1E-6631947BD64A}" type="slidenum">
              <a:rPr lang="hu-HU" smtClean="0"/>
              <a:t>4</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6EC8BA23-18E1-4002-99F7-E17CC7E36067}"/>
              </a:ext>
            </a:extLst>
          </p:cNvPr>
          <p:cNvSpPr txBox="1">
            <a:spLocks noGrp="1"/>
          </p:cNvSpPr>
          <p:nvPr>
            <p:ph type="body" idx="4294967295"/>
          </p:nvPr>
        </p:nvSpPr>
        <p:spPr>
          <a:xfrm>
            <a:off x="671946" y="1977920"/>
            <a:ext cx="10989478" cy="4988884"/>
          </a:xfrm>
        </p:spPr>
        <p:txBody>
          <a:bodyPr>
            <a:normAutofit lnSpcReduction="10000"/>
          </a:bodyPr>
          <a:lstStyle/>
          <a:p>
            <a:pPr lvl="0" algn="just" hangingPunct="0">
              <a:spcBef>
                <a:spcPts val="1415"/>
              </a:spcBef>
              <a:buNone/>
            </a:pPr>
            <a:r>
              <a:rPr lang="fr-FR" dirty="0">
                <a:latin typeface="Liberation Sans" pitchFamily="18"/>
              </a:rPr>
              <a:t>Article 28(1) et (2) du règlement du Parquet européen :</a:t>
            </a:r>
          </a:p>
          <a:p>
            <a:pPr lvl="0" algn="just" hangingPunct="0">
              <a:spcBef>
                <a:spcPts val="1415"/>
              </a:spcBef>
            </a:pPr>
            <a:r>
              <a:rPr lang="fr-FR" dirty="0">
                <a:latin typeface="Liberation Sans" pitchFamily="18"/>
              </a:rPr>
              <a:t>Le PED mène l’enquête conformément au règlement du Parquet européen et au droit national</a:t>
            </a:r>
          </a:p>
          <a:p>
            <a:pPr lvl="0" algn="just" hangingPunct="0">
              <a:spcBef>
                <a:spcPts val="1415"/>
              </a:spcBef>
            </a:pPr>
            <a:r>
              <a:rPr lang="fr-FR" dirty="0">
                <a:latin typeface="Liberation Sans" pitchFamily="18"/>
              </a:rPr>
              <a:t>Le PED peut prendre une mesure en la déléguant aux autorités nationales compétentes</a:t>
            </a:r>
          </a:p>
          <a:p>
            <a:pPr lvl="0" algn="just" hangingPunct="0">
              <a:spcBef>
                <a:spcPts val="1415"/>
              </a:spcBef>
            </a:pPr>
            <a:r>
              <a:rPr lang="fr-FR" dirty="0">
                <a:latin typeface="Liberation Sans" pitchFamily="18"/>
              </a:rPr>
              <a:t>Ces autorités veillent, </a:t>
            </a:r>
            <a:r>
              <a:rPr lang="fr-FR" u="sng" dirty="0">
                <a:latin typeface="Liberation Sans" pitchFamily="18"/>
              </a:rPr>
              <a:t>conformément au droit national,</a:t>
            </a:r>
            <a:r>
              <a:rPr lang="fr-FR" dirty="0">
                <a:latin typeface="Liberation Sans" pitchFamily="18"/>
              </a:rPr>
              <a:t> à ce que toutes les instructions soient suivies et prennent les mesures qu’elles ont été chargées de prendre</a:t>
            </a:r>
          </a:p>
          <a:p>
            <a:pPr lvl="0" algn="just" hangingPunct="0">
              <a:spcBef>
                <a:spcPts val="1415"/>
              </a:spcBef>
            </a:pPr>
            <a:r>
              <a:rPr lang="fr-FR" dirty="0">
                <a:latin typeface="Liberation Sans" pitchFamily="18"/>
              </a:rPr>
              <a:t>Mesures urgentes : par les autorités nationales </a:t>
            </a:r>
            <a:r>
              <a:rPr lang="fr-FR" u="sng" dirty="0">
                <a:latin typeface="Liberation Sans" pitchFamily="18"/>
              </a:rPr>
              <a:t>conformément au droit national</a:t>
            </a:r>
          </a:p>
        </p:txBody>
      </p:sp>
      <p:sp>
        <p:nvSpPr>
          <p:cNvPr id="3" name="Titolo 1">
            <a:extLst>
              <a:ext uri="{FF2B5EF4-FFF2-40B4-BE49-F238E27FC236}">
                <a16:creationId xmlns:a16="http://schemas.microsoft.com/office/drawing/2014/main" id="{84B67559-C69B-466B-B201-2DAC6404BD3C}"/>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Le droit applicable aux enquêtes</a:t>
            </a:r>
          </a:p>
        </p:txBody>
      </p:sp>
      <p:sp>
        <p:nvSpPr>
          <p:cNvPr id="5" name="Dia számának helye 4">
            <a:extLst>
              <a:ext uri="{FF2B5EF4-FFF2-40B4-BE49-F238E27FC236}">
                <a16:creationId xmlns:a16="http://schemas.microsoft.com/office/drawing/2014/main" id="{7EFFD37C-C76F-47AE-9FAD-01DB599EF157}"/>
              </a:ext>
            </a:extLst>
          </p:cNvPr>
          <p:cNvSpPr>
            <a:spLocks noGrp="1"/>
          </p:cNvSpPr>
          <p:nvPr>
            <p:ph type="sldNum" sz="quarter" idx="8"/>
          </p:nvPr>
        </p:nvSpPr>
        <p:spPr/>
        <p:txBody>
          <a:bodyPr/>
          <a:lstStyle/>
          <a:p>
            <a:pPr lvl="0"/>
            <a:fld id="{9ECFE4C1-41D9-4E75-8A1E-6631947BD64A}" type="slidenum">
              <a:rPr lang="hu-HU" smtClean="0"/>
              <a:t>5</a:t>
            </a:fld>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19845DD4-3CB1-4AD3-8649-7ED6017418AD}"/>
              </a:ext>
            </a:extLst>
          </p:cNvPr>
          <p:cNvSpPr txBox="1">
            <a:spLocks noGrp="1"/>
          </p:cNvSpPr>
          <p:nvPr>
            <p:ph type="body" idx="4294967295"/>
          </p:nvPr>
        </p:nvSpPr>
        <p:spPr>
          <a:xfrm>
            <a:off x="671946" y="1894764"/>
            <a:ext cx="10876586" cy="4988884"/>
          </a:xfrm>
        </p:spPr>
        <p:txBody>
          <a:bodyPr/>
          <a:lstStyle/>
          <a:p>
            <a:pPr lvl="0" algn="just" hangingPunct="0">
              <a:spcBef>
                <a:spcPts val="1415"/>
              </a:spcBef>
              <a:buNone/>
            </a:pPr>
            <a:r>
              <a:rPr lang="fr-FR" dirty="0">
                <a:latin typeface="Liberation Sans" pitchFamily="18"/>
              </a:rPr>
              <a:t>Article 30</a:t>
            </a:r>
          </a:p>
          <a:p>
            <a:pPr lvl="0" algn="just" hangingPunct="0">
              <a:spcBef>
                <a:spcPts val="1415"/>
              </a:spcBef>
            </a:pPr>
            <a:r>
              <a:rPr lang="fr-FR" dirty="0">
                <a:latin typeface="Liberation Sans" pitchFamily="18"/>
              </a:rPr>
              <a:t>Six catégories de mesures énumérées dans le règlement (perquisition, production d’objets/documents, production de données informatiques stockées, gel des avoirs, interception de communications, repérage et traçage d’objets par des moyens techniques)</a:t>
            </a:r>
          </a:p>
          <a:p>
            <a:pPr lvl="0" algn="just" hangingPunct="0">
              <a:spcBef>
                <a:spcPts val="1415"/>
              </a:spcBef>
            </a:pPr>
            <a:r>
              <a:rPr lang="fr-FR" dirty="0">
                <a:latin typeface="Liberation Sans" pitchFamily="18"/>
              </a:rPr>
              <a:t>Condition générale du règlement : l’infraction faisant l’objet de l’enquête est punie d’une peine maximale d’au moins 4 ans d’emprisonnement</a:t>
            </a:r>
          </a:p>
          <a:p>
            <a:pPr lvl="0" algn="just" hangingPunct="0">
              <a:spcBef>
                <a:spcPts val="1415"/>
              </a:spcBef>
            </a:pPr>
            <a:r>
              <a:rPr lang="fr-FR" dirty="0">
                <a:latin typeface="Liberation Sans" pitchFamily="18"/>
              </a:rPr>
              <a:t>Le droit national peut spécifier d’autres restrictions</a:t>
            </a:r>
          </a:p>
        </p:txBody>
      </p:sp>
      <p:sp>
        <p:nvSpPr>
          <p:cNvPr id="3" name="Titolo 1">
            <a:extLst>
              <a:ext uri="{FF2B5EF4-FFF2-40B4-BE49-F238E27FC236}">
                <a16:creationId xmlns:a16="http://schemas.microsoft.com/office/drawing/2014/main" id="{387EBEA7-55FA-4BB4-9ED5-3CC9308C29D0}"/>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Les mesures d’enquête</a:t>
            </a:r>
          </a:p>
        </p:txBody>
      </p:sp>
      <p:sp>
        <p:nvSpPr>
          <p:cNvPr id="5" name="Dia számának helye 4">
            <a:extLst>
              <a:ext uri="{FF2B5EF4-FFF2-40B4-BE49-F238E27FC236}">
                <a16:creationId xmlns:a16="http://schemas.microsoft.com/office/drawing/2014/main" id="{5266C985-B6B5-45E7-81DC-6C844A235212}"/>
              </a:ext>
            </a:extLst>
          </p:cNvPr>
          <p:cNvSpPr>
            <a:spLocks noGrp="1"/>
          </p:cNvSpPr>
          <p:nvPr>
            <p:ph type="sldNum" sz="quarter" idx="8"/>
          </p:nvPr>
        </p:nvSpPr>
        <p:spPr/>
        <p:txBody>
          <a:bodyPr/>
          <a:lstStyle/>
          <a:p>
            <a:pPr lvl="0"/>
            <a:fld id="{9ECFE4C1-41D9-4E75-8A1E-6631947BD64A}" type="slidenum">
              <a:rPr lang="hu-HU" smtClean="0"/>
              <a:t>6</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857FEBCB-A49B-45D1-BB62-0281632542B1}"/>
              </a:ext>
            </a:extLst>
          </p:cNvPr>
          <p:cNvSpPr txBox="1">
            <a:spLocks noGrp="1"/>
          </p:cNvSpPr>
          <p:nvPr>
            <p:ph type="body" idx="4294967295"/>
          </p:nvPr>
        </p:nvSpPr>
        <p:spPr>
          <a:xfrm>
            <a:off x="671946" y="1927509"/>
            <a:ext cx="10616942" cy="4988884"/>
          </a:xfrm>
        </p:spPr>
        <p:txBody>
          <a:bodyPr/>
          <a:lstStyle/>
          <a:p>
            <a:pPr lvl="0" algn="just" hangingPunct="0">
              <a:spcBef>
                <a:spcPts val="1415"/>
              </a:spcBef>
              <a:buNone/>
            </a:pPr>
            <a:r>
              <a:rPr lang="fr-FR" dirty="0">
                <a:latin typeface="Liberation Sans" pitchFamily="18"/>
              </a:rPr>
              <a:t>Article 30</a:t>
            </a:r>
          </a:p>
          <a:p>
            <a:pPr lvl="0" algn="just" hangingPunct="0">
              <a:spcBef>
                <a:spcPts val="1415"/>
              </a:spcBef>
            </a:pPr>
            <a:r>
              <a:rPr lang="fr-FR" dirty="0">
                <a:latin typeface="Liberation Sans" pitchFamily="18"/>
              </a:rPr>
              <a:t>La production de données informatiques stockées, l’interception de communications et le repérage/traçage d’objets</a:t>
            </a:r>
            <a:r>
              <a:rPr lang="fr-FR" dirty="0"/>
              <a:t> </a:t>
            </a:r>
            <a:r>
              <a:rPr lang="fr-FR" dirty="0">
                <a:latin typeface="Liberation Sans" pitchFamily="18"/>
              </a:rPr>
              <a:t>peuvent être soumis à d’autres</a:t>
            </a:r>
            <a:r>
              <a:rPr lang="fr-FR" dirty="0"/>
              <a:t> </a:t>
            </a:r>
            <a:r>
              <a:rPr lang="fr-FR" dirty="0">
                <a:latin typeface="Liberation Sans" pitchFamily="18"/>
              </a:rPr>
              <a:t>conditions, y compris</a:t>
            </a:r>
            <a:r>
              <a:rPr lang="fr-FR" dirty="0"/>
              <a:t> </a:t>
            </a:r>
            <a:r>
              <a:rPr lang="fr-FR" dirty="0">
                <a:latin typeface="Liberation Sans" pitchFamily="18"/>
              </a:rPr>
              <a:t>des limitations, prévues par le droit national applicable</a:t>
            </a:r>
          </a:p>
          <a:p>
            <a:pPr lvl="0" algn="just" hangingPunct="0">
              <a:spcBef>
                <a:spcPts val="1415"/>
              </a:spcBef>
            </a:pPr>
            <a:r>
              <a:rPr lang="fr-FR" dirty="0">
                <a:latin typeface="Liberation Sans" pitchFamily="18"/>
              </a:rPr>
              <a:t>Les États membres peuvent</a:t>
            </a:r>
            <a:r>
              <a:rPr lang="fr-FR" dirty="0"/>
              <a:t> </a:t>
            </a:r>
            <a:r>
              <a:rPr lang="fr-FR" dirty="0">
                <a:latin typeface="Liberation Sans" pitchFamily="18"/>
              </a:rPr>
              <a:t>limiter l’application des interceptions de communications et du repérage/traçage d’objets à des infractions </a:t>
            </a:r>
            <a:r>
              <a:rPr lang="fr-FR" dirty="0"/>
              <a:t> </a:t>
            </a:r>
            <a:r>
              <a:rPr lang="fr-FR" dirty="0">
                <a:latin typeface="Liberation Sans" pitchFamily="18"/>
              </a:rPr>
              <a:t>graves</a:t>
            </a:r>
            <a:r>
              <a:rPr lang="fr-FR" dirty="0"/>
              <a:t> </a:t>
            </a:r>
            <a:r>
              <a:rPr lang="fr-FR" dirty="0">
                <a:latin typeface="Liberation Sans" pitchFamily="18"/>
              </a:rPr>
              <a:t>spécifiques (voir la directive PIF)</a:t>
            </a:r>
          </a:p>
        </p:txBody>
      </p:sp>
      <p:sp>
        <p:nvSpPr>
          <p:cNvPr id="3" name="Titolo 1">
            <a:extLst>
              <a:ext uri="{FF2B5EF4-FFF2-40B4-BE49-F238E27FC236}">
                <a16:creationId xmlns:a16="http://schemas.microsoft.com/office/drawing/2014/main" id="{D1E2AB6E-F727-4107-BCF5-66BAAD14E3CA}"/>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Les mesures d’enquête</a:t>
            </a:r>
          </a:p>
        </p:txBody>
      </p:sp>
      <p:sp>
        <p:nvSpPr>
          <p:cNvPr id="5" name="Dia számának helye 4">
            <a:extLst>
              <a:ext uri="{FF2B5EF4-FFF2-40B4-BE49-F238E27FC236}">
                <a16:creationId xmlns:a16="http://schemas.microsoft.com/office/drawing/2014/main" id="{3D57ED78-6951-4B40-8E85-4E7238FA08FD}"/>
              </a:ext>
            </a:extLst>
          </p:cNvPr>
          <p:cNvSpPr>
            <a:spLocks noGrp="1"/>
          </p:cNvSpPr>
          <p:nvPr>
            <p:ph type="sldNum" sz="quarter" idx="8"/>
          </p:nvPr>
        </p:nvSpPr>
        <p:spPr/>
        <p:txBody>
          <a:bodyPr/>
          <a:lstStyle/>
          <a:p>
            <a:pPr lvl="0"/>
            <a:fld id="{9ECFE4C1-41D9-4E75-8A1E-6631947BD64A}" type="slidenum">
              <a:rPr lang="hu-HU" smtClean="0"/>
              <a:t>7</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1427297-4961-433B-975A-7928A0E22051}"/>
              </a:ext>
            </a:extLst>
          </p:cNvPr>
          <p:cNvSpPr txBox="1">
            <a:spLocks noGrp="1"/>
          </p:cNvSpPr>
          <p:nvPr>
            <p:ph type="body" idx="4294967295"/>
          </p:nvPr>
        </p:nvSpPr>
        <p:spPr>
          <a:xfrm>
            <a:off x="671946" y="1955334"/>
            <a:ext cx="10752411" cy="4988884"/>
          </a:xfrm>
        </p:spPr>
        <p:txBody>
          <a:bodyPr/>
          <a:lstStyle/>
          <a:p>
            <a:pPr lvl="0" algn="just" hangingPunct="0">
              <a:spcBef>
                <a:spcPts val="1415"/>
              </a:spcBef>
              <a:buNone/>
            </a:pPr>
            <a:r>
              <a:rPr lang="fr-FR" dirty="0">
                <a:latin typeface="Liberation Sans" pitchFamily="18"/>
              </a:rPr>
              <a:t>Article 31</a:t>
            </a:r>
          </a:p>
          <a:p>
            <a:pPr lvl="0" algn="just" hangingPunct="0">
              <a:spcBef>
                <a:spcPts val="1415"/>
              </a:spcBef>
            </a:pPr>
            <a:r>
              <a:rPr lang="fr-FR" dirty="0">
                <a:latin typeface="Liberation Sans" pitchFamily="18"/>
              </a:rPr>
              <a:t>Lorsque le PED chargé du dossier décide de l’adoption de la mesure nécessaire, il la délègue à un ou plusieurs PED situé(s) dans l’État membre où la mesure doit être exécutée</a:t>
            </a:r>
          </a:p>
          <a:p>
            <a:pPr lvl="0" algn="just" hangingPunct="0">
              <a:spcBef>
                <a:spcPts val="1415"/>
              </a:spcBef>
            </a:pPr>
            <a:r>
              <a:rPr lang="fr-FR" dirty="0">
                <a:latin typeface="Liberation Sans" pitchFamily="18"/>
              </a:rPr>
              <a:t>Information du PE chargé de la surveillance de l’affaire</a:t>
            </a:r>
          </a:p>
          <a:p>
            <a:pPr lvl="0" algn="just" hangingPunct="0">
              <a:spcBef>
                <a:spcPts val="1415"/>
              </a:spcBef>
            </a:pPr>
            <a:r>
              <a:rPr lang="fr-FR" dirty="0">
                <a:latin typeface="Liberation Sans" pitchFamily="18"/>
              </a:rPr>
              <a:t>La justification et l’adoption de cette mesure sont régies par le droit de l’État membre du PED en charge</a:t>
            </a:r>
          </a:p>
        </p:txBody>
      </p:sp>
      <p:sp>
        <p:nvSpPr>
          <p:cNvPr id="3" name="Titolo 1">
            <a:extLst>
              <a:ext uri="{FF2B5EF4-FFF2-40B4-BE49-F238E27FC236}">
                <a16:creationId xmlns:a16="http://schemas.microsoft.com/office/drawing/2014/main" id="{BB6F8144-BA35-4858-B43D-23899B6542B4}"/>
              </a:ext>
            </a:extLst>
          </p:cNvPr>
          <p:cNvSpPr txBox="1">
            <a:spLocks noGrp="1"/>
          </p:cNvSpPr>
          <p:nvPr>
            <p:ph type="title" idx="4294967295"/>
          </p:nvPr>
        </p:nvSpPr>
        <p:spPr>
          <a:xfrm>
            <a:off x="671946" y="301322"/>
            <a:ext cx="12095052" cy="1261798"/>
          </a:xfrm>
        </p:spPr>
        <p:txBody>
          <a:bodyPr/>
          <a:lstStyle/>
          <a:p>
            <a:pPr lvl="0"/>
            <a:r>
              <a:rPr lang="fr-FR" b="1" dirty="0">
                <a:latin typeface="Liberation Sans" pitchFamily="34"/>
              </a:rPr>
              <a:t>enquêtes transfrontières</a:t>
            </a:r>
            <a:r>
              <a:rPr lang="fr-FR" dirty="0"/>
              <a:t> </a:t>
            </a:r>
            <a:endParaRPr lang="fr-FR" b="1" dirty="0">
              <a:latin typeface="Liberation Sans" pitchFamily="34"/>
            </a:endParaRPr>
          </a:p>
        </p:txBody>
      </p:sp>
      <p:sp>
        <p:nvSpPr>
          <p:cNvPr id="5" name="Dia számának helye 4">
            <a:extLst>
              <a:ext uri="{FF2B5EF4-FFF2-40B4-BE49-F238E27FC236}">
                <a16:creationId xmlns:a16="http://schemas.microsoft.com/office/drawing/2014/main" id="{29485C87-F707-49BE-95AC-4D805879D8B8}"/>
              </a:ext>
            </a:extLst>
          </p:cNvPr>
          <p:cNvSpPr>
            <a:spLocks noGrp="1"/>
          </p:cNvSpPr>
          <p:nvPr>
            <p:ph type="sldNum" sz="quarter" idx="8"/>
          </p:nvPr>
        </p:nvSpPr>
        <p:spPr/>
        <p:txBody>
          <a:bodyPr/>
          <a:lstStyle/>
          <a:p>
            <a:pPr lvl="0"/>
            <a:fld id="{9ECFE4C1-41D9-4E75-8A1E-6631947BD64A}" type="slidenum">
              <a:rPr lang="hu-HU" smtClean="0"/>
              <a:t>8</a:t>
            </a:fld>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0C7233D-5F54-4C1C-98B2-7EA7C4F49D88}"/>
              </a:ext>
            </a:extLst>
          </p:cNvPr>
          <p:cNvSpPr txBox="1">
            <a:spLocks noGrp="1"/>
          </p:cNvSpPr>
          <p:nvPr>
            <p:ph type="body" idx="4294967295"/>
          </p:nvPr>
        </p:nvSpPr>
        <p:spPr>
          <a:xfrm>
            <a:off x="671946" y="1944050"/>
            <a:ext cx="10978185" cy="4988884"/>
          </a:xfrm>
        </p:spPr>
        <p:txBody>
          <a:bodyPr/>
          <a:lstStyle/>
          <a:p>
            <a:pPr lvl="0" algn="just" hangingPunct="0">
              <a:lnSpc>
                <a:spcPct val="80000"/>
              </a:lnSpc>
              <a:spcBef>
                <a:spcPts val="1415"/>
              </a:spcBef>
              <a:buNone/>
            </a:pPr>
            <a:r>
              <a:rPr lang="fr-FR" sz="2900" dirty="0">
                <a:latin typeface="Liberation Sans" pitchFamily="18"/>
              </a:rPr>
              <a:t>Article 31</a:t>
            </a:r>
          </a:p>
          <a:p>
            <a:pPr lvl="0" algn="just" hangingPunct="0">
              <a:lnSpc>
                <a:spcPct val="80000"/>
              </a:lnSpc>
              <a:spcBef>
                <a:spcPts val="1415"/>
              </a:spcBef>
            </a:pPr>
            <a:r>
              <a:rPr lang="fr-FR" sz="2900" dirty="0">
                <a:latin typeface="Liberation Sans" pitchFamily="18"/>
              </a:rPr>
              <a:t>Le droit national de l’EM du </a:t>
            </a:r>
            <a:r>
              <a:rPr lang="fr-FR" sz="2900" b="1" dirty="0">
                <a:latin typeface="Liberation Sans" pitchFamily="18"/>
              </a:rPr>
              <a:t>PED en charge</a:t>
            </a:r>
            <a:r>
              <a:rPr lang="fr-FR" dirty="0"/>
              <a:t> </a:t>
            </a:r>
            <a:r>
              <a:rPr lang="fr-FR" sz="2900" u="sng" dirty="0">
                <a:latin typeface="Liberation Sans" pitchFamily="18"/>
              </a:rPr>
              <a:t>n’exige pas</a:t>
            </a:r>
            <a:r>
              <a:rPr lang="fr-FR" sz="2900" dirty="0">
                <a:latin typeface="Liberation Sans" pitchFamily="18"/>
              </a:rPr>
              <a:t> l’autorisation judiciaire, mais le droit de l’État membre du </a:t>
            </a:r>
            <a:r>
              <a:rPr lang="fr-FR" sz="2900" b="1" dirty="0">
                <a:latin typeface="Liberation Sans" pitchFamily="18"/>
              </a:rPr>
              <a:t>PED assistant</a:t>
            </a:r>
            <a:r>
              <a:rPr lang="fr-FR" dirty="0"/>
              <a:t> l’</a:t>
            </a:r>
            <a:r>
              <a:rPr lang="fr-FR" sz="2900" u="sng" dirty="0">
                <a:latin typeface="Liberation Sans" pitchFamily="18"/>
              </a:rPr>
              <a:t>exige</a:t>
            </a:r>
            <a:r>
              <a:rPr lang="fr-FR" sz="2900" dirty="0">
                <a:latin typeface="Liberation Sans" pitchFamily="18"/>
              </a:rPr>
              <a:t> : le PED assistant doit obtenir l’autorisation conformément à son droit national</a:t>
            </a:r>
          </a:p>
          <a:p>
            <a:pPr lvl="0" algn="just" hangingPunct="0">
              <a:lnSpc>
                <a:spcPct val="80000"/>
              </a:lnSpc>
              <a:spcBef>
                <a:spcPts val="1415"/>
              </a:spcBef>
            </a:pPr>
            <a:r>
              <a:rPr lang="fr-FR" sz="2900" dirty="0">
                <a:latin typeface="Liberation Sans" pitchFamily="18"/>
              </a:rPr>
              <a:t>L’autorisation est refusée : le PED en charge retire la demande</a:t>
            </a:r>
          </a:p>
          <a:p>
            <a:pPr lvl="0" algn="just" hangingPunct="0">
              <a:lnSpc>
                <a:spcPct val="80000"/>
              </a:lnSpc>
              <a:spcBef>
                <a:spcPts val="1415"/>
              </a:spcBef>
            </a:pPr>
            <a:r>
              <a:rPr lang="fr-FR" sz="2900" dirty="0">
                <a:latin typeface="Liberation Sans" pitchFamily="18"/>
              </a:rPr>
              <a:t>Le droit national de l’EM du </a:t>
            </a:r>
            <a:r>
              <a:rPr lang="fr-FR" sz="2900" b="1" dirty="0">
                <a:latin typeface="Liberation Sans" pitchFamily="18"/>
              </a:rPr>
              <a:t>PED en charge</a:t>
            </a:r>
            <a:r>
              <a:rPr lang="fr-FR" dirty="0"/>
              <a:t> </a:t>
            </a:r>
            <a:r>
              <a:rPr lang="fr-FR" sz="2900" u="sng" dirty="0">
                <a:latin typeface="Liberation Sans" pitchFamily="18"/>
              </a:rPr>
              <a:t>exige</a:t>
            </a:r>
            <a:r>
              <a:rPr lang="fr-FR" sz="2900" dirty="0">
                <a:latin typeface="Liberation Sans" pitchFamily="18"/>
              </a:rPr>
              <a:t> l’autorisation judiciaire, mais le droit de l’EM du </a:t>
            </a:r>
            <a:r>
              <a:rPr lang="fr-FR" sz="2900" b="1" dirty="0">
                <a:latin typeface="Liberation Sans" pitchFamily="18"/>
              </a:rPr>
              <a:t>PED assistant</a:t>
            </a:r>
            <a:r>
              <a:rPr lang="fr-FR" dirty="0"/>
              <a:t> </a:t>
            </a:r>
            <a:r>
              <a:rPr lang="fr-FR" sz="2900" u="sng" dirty="0">
                <a:latin typeface="Liberation Sans" pitchFamily="18"/>
              </a:rPr>
              <a:t>ne l’exige pas</a:t>
            </a:r>
            <a:r>
              <a:rPr lang="fr-FR" sz="2900" dirty="0">
                <a:latin typeface="Liberation Sans" pitchFamily="18"/>
              </a:rPr>
              <a:t> : le PED en charge doit obtenir l’autorisation et la transmettre au PED assistant avec la délégation</a:t>
            </a:r>
          </a:p>
        </p:txBody>
      </p:sp>
      <p:sp>
        <p:nvSpPr>
          <p:cNvPr id="3" name="Titolo 1">
            <a:extLst>
              <a:ext uri="{FF2B5EF4-FFF2-40B4-BE49-F238E27FC236}">
                <a16:creationId xmlns:a16="http://schemas.microsoft.com/office/drawing/2014/main" id="{42EFC056-5727-493A-8BAB-C03109BE4264}"/>
              </a:ext>
            </a:extLst>
          </p:cNvPr>
          <p:cNvSpPr txBox="1">
            <a:spLocks noGrp="1"/>
          </p:cNvSpPr>
          <p:nvPr>
            <p:ph type="title" idx="4294967295"/>
          </p:nvPr>
        </p:nvSpPr>
        <p:spPr>
          <a:xfrm>
            <a:off x="671946" y="301322"/>
            <a:ext cx="12095052" cy="1261798"/>
          </a:xfrm>
        </p:spPr>
        <p:txBody>
          <a:bodyPr>
            <a:normAutofit fontScale="90000"/>
          </a:bodyPr>
          <a:lstStyle/>
          <a:p>
            <a:pPr lvl="0"/>
            <a:r>
              <a:rPr lang="fr-FR" sz="4400" b="1" dirty="0">
                <a:latin typeface="Liberation Sans" pitchFamily="34"/>
              </a:rPr>
              <a:t>enquêtes</a:t>
            </a:r>
            <a:r>
              <a:rPr lang="fr-FR" dirty="0"/>
              <a:t> </a:t>
            </a:r>
            <a:r>
              <a:rPr lang="fr-FR" sz="4400" b="1" dirty="0">
                <a:latin typeface="Liberation Sans" pitchFamily="34"/>
              </a:rPr>
              <a:t>transfrontières :</a:t>
            </a:r>
            <a:r>
              <a:rPr lang="fr-FR" dirty="0"/>
              <a:t> </a:t>
            </a:r>
            <a:r>
              <a:rPr lang="fr-FR" sz="4400" b="1" dirty="0">
                <a:latin typeface="Liberation Sans" pitchFamily="34"/>
              </a:rPr>
              <a:t>autorisation judiciaire</a:t>
            </a:r>
          </a:p>
        </p:txBody>
      </p:sp>
      <p:sp>
        <p:nvSpPr>
          <p:cNvPr id="5" name="Dia számának helye 4">
            <a:extLst>
              <a:ext uri="{FF2B5EF4-FFF2-40B4-BE49-F238E27FC236}">
                <a16:creationId xmlns:a16="http://schemas.microsoft.com/office/drawing/2014/main" id="{BA93A9EE-19F2-419F-9E8D-CB82B556DF16}"/>
              </a:ext>
            </a:extLst>
          </p:cNvPr>
          <p:cNvSpPr>
            <a:spLocks noGrp="1"/>
          </p:cNvSpPr>
          <p:nvPr>
            <p:ph type="sldNum" sz="quarter" idx="8"/>
          </p:nvPr>
        </p:nvSpPr>
        <p:spPr/>
        <p:txBody>
          <a:bodyPr/>
          <a:lstStyle/>
          <a:p>
            <a:pPr lvl="0"/>
            <a:fld id="{9ECFE4C1-41D9-4E75-8A1E-6631947BD64A}" type="slidenum">
              <a:rPr lang="hu-HU" smtClean="0"/>
              <a:t>9</a:t>
            </a:fld>
            <a:endParaRPr lang="fr-FR" dirty="0"/>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olo e contenu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ature_x0020_du_x0020_document xmlns="968fa894-b235-41da-b9ee-9562b1e68f50" xsi:nil="true"/>
    <NNAF xmlns="968fa894-b235-41da-b9ee-9562b1e68f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GED" ma:contentTypeID="0x0101004D6BE50D68D3FB4CB86FCC808E3102E700B52DCB55B1753042A49B3B4B7598A69E" ma:contentTypeVersion="3" ma:contentTypeDescription="" ma:contentTypeScope="" ma:versionID="06ec70140a78ed1b6ed7c25f54658f66">
  <xsd:schema xmlns:xsd="http://www.w3.org/2001/XMLSchema" xmlns:xs="http://www.w3.org/2001/XMLSchema" xmlns:p="http://schemas.microsoft.com/office/2006/metadata/properties" xmlns:ns2="968fa894-b235-41da-b9ee-9562b1e68f50" targetNamespace="http://schemas.microsoft.com/office/2006/metadata/properties" ma:root="true" ma:fieldsID="2a51f9b24e2a84d59326c1e7145a5039" ns2:_="">
    <xsd:import namespace="968fa894-b235-41da-b9ee-9562b1e68f50"/>
    <xsd:element name="properties">
      <xsd:complexType>
        <xsd:sequence>
          <xsd:element name="documentManagement">
            <xsd:complexType>
              <xsd:all>
                <xsd:element ref="ns2:Nature_x0020_du_x0020_document" minOccurs="0"/>
                <xsd:element ref="ns2:NNA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8fa894-b235-41da-b9ee-9562b1e68f50" elementFormDefault="qualified">
    <xsd:import namespace="http://schemas.microsoft.com/office/2006/documentManagement/types"/>
    <xsd:import namespace="http://schemas.microsoft.com/office/infopath/2007/PartnerControls"/>
    <xsd:element name="Nature_x0020_du_x0020_document" ma:index="8" nillable="true" ma:displayName="Nature du document" ma:format="Dropdown" ma:internalName="Nature_x0020_du_x0020_document">
      <xsd:simpleType>
        <xsd:restriction base="dms:Choice">
          <xsd:enumeration value="Administratif"/>
          <xsd:enumeration value="Pédagogique - Cas pratique"/>
          <xsd:enumeration value="Pédagogique - Conférence"/>
          <xsd:enumeration value="Pédagogique - Devoir"/>
          <xsd:enumeration value="Pédagogique - Documentation externe"/>
          <xsd:enumeration value="Pédagogique - Fascicule"/>
          <xsd:enumeration value="Pédagogique - Fiche Pédagogique"/>
          <xsd:enumeration value="Pédagogique - Programme"/>
          <xsd:enumeration value="Pédagogique - Présentation"/>
        </xsd:restriction>
      </xsd:simpleType>
    </xsd:element>
    <xsd:element name="NNAF" ma:index="9" nillable="true" ma:displayName="NNAF" ma:internalName="NNAF">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542ec804-fd2f-416a-97c3-f6e4f439fedc" ContentTypeId="0x0101004D6BE50D68D3FB4CB86FCC808E3102E7" PreviousValue="false"/>
</file>

<file path=customXml/itemProps1.xml><?xml version="1.0" encoding="utf-8"?>
<ds:datastoreItem xmlns:ds="http://schemas.openxmlformats.org/officeDocument/2006/customXml" ds:itemID="{3F1CAAD1-7359-4470-9F89-6EF47066F774}">
  <ds:schemaRefs>
    <ds:schemaRef ds:uri="http://schemas.microsoft.com/sharepoint/v3/contenttype/forms"/>
  </ds:schemaRefs>
</ds:datastoreItem>
</file>

<file path=customXml/itemProps2.xml><?xml version="1.0" encoding="utf-8"?>
<ds:datastoreItem xmlns:ds="http://schemas.openxmlformats.org/officeDocument/2006/customXml" ds:itemID="{AE59FB1D-19FA-4060-AF0B-C4BF42CBDB49}">
  <ds:schemaRefs>
    <ds:schemaRef ds:uri="http://purl.org/dc/elements/1.1/"/>
    <ds:schemaRef ds:uri="http://schemas.microsoft.com/office/2006/metadata/properties"/>
    <ds:schemaRef ds:uri="968fa894-b235-41da-b9ee-9562b1e68f5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49ECC721-7447-475E-B5D5-027EB26C4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8fa894-b235-41da-b9ee-9562b1e68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0EA94AF-45A4-44D7-9B60-4D3C838E412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2</TotalTime>
  <Words>966</Words>
  <Application>Microsoft Office PowerPoint</Application>
  <PresentationFormat>Personnalisé</PresentationFormat>
  <Paragraphs>124</Paragraphs>
  <Slides>14</Slides>
  <Notes>14</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14</vt:i4>
      </vt:variant>
    </vt:vector>
  </HeadingPairs>
  <TitlesOfParts>
    <vt:vector size="21" baseType="lpstr">
      <vt:lpstr>Arial</vt:lpstr>
      <vt:lpstr>Calibri</vt:lpstr>
      <vt:lpstr>Calibri Light</vt:lpstr>
      <vt:lpstr>Liberation Sans</vt:lpstr>
      <vt:lpstr>Liberation Serif</vt:lpstr>
      <vt:lpstr>Predefinito</vt:lpstr>
      <vt:lpstr>Titolo e contenuto</vt:lpstr>
      <vt:lpstr>Enquêtes transfrontières</vt:lpstr>
      <vt:lpstr>Introduction</vt:lpstr>
      <vt:lpstr>Introduction</vt:lpstr>
      <vt:lpstr>Principes généraux sur le droit applicable</vt:lpstr>
      <vt:lpstr>Le droit applicable aux enquêtes</vt:lpstr>
      <vt:lpstr>Les mesures d’enquête</vt:lpstr>
      <vt:lpstr>Les mesures d’enquête</vt:lpstr>
      <vt:lpstr>enquêtes transfrontières </vt:lpstr>
      <vt:lpstr>enquêtes transfrontières : autorisation judiciaire</vt:lpstr>
      <vt:lpstr>enquêtes transfrontières : problèmes</vt:lpstr>
      <vt:lpstr>enquêtes transfrontières : solution</vt:lpstr>
      <vt:lpstr>Exécution de la mesure déléguée</vt:lpstr>
      <vt:lpstr>Utilisation des outils d’entraide/coopération judiciaire</vt:lpstr>
      <vt:lpstr>Remises transfrontières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dc:creator>PEROT Valérie</dc:creator>
  <cp:lastModifiedBy>Garry HUTTON</cp:lastModifiedBy>
  <cp:revision>74</cp:revision>
  <dcterms:created xsi:type="dcterms:W3CDTF">2018-09-15T11:59:51Z</dcterms:created>
  <dcterms:modified xsi:type="dcterms:W3CDTF">2022-02-03T07:08:11Z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0x0101004D6BE50D68D3FB4CB86FCC808E3102E700B52DCB55B1753042A49B3B4B7598A69E</vt:lpwstr>
  </property>
</Properties>
</file>